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4"/>
  </p:notesMasterIdLst>
  <p:sldIdLst>
    <p:sldId id="287" r:id="rId5"/>
    <p:sldId id="316" r:id="rId6"/>
    <p:sldId id="315" r:id="rId7"/>
    <p:sldId id="318" r:id="rId8"/>
    <p:sldId id="319" r:id="rId9"/>
    <p:sldId id="324" r:id="rId10"/>
    <p:sldId id="322" r:id="rId11"/>
    <p:sldId id="326" r:id="rId12"/>
    <p:sldId id="323"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D2562"/>
    <a:srgbClr val="990000"/>
    <a:srgbClr val="000000"/>
    <a:srgbClr val="9589D3"/>
    <a:srgbClr val="090713"/>
    <a:srgbClr val="2C2561"/>
    <a:srgbClr val="C00000"/>
    <a:srgbClr val="00334C"/>
    <a:srgbClr val="081DB8"/>
    <a:srgbClr val="54111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5FA74A2-718E-7084-EE94-8A65755B3844}" v="309" dt="2025-03-18T18:05:47.342"/>
  </p1510:revLst>
</p1510:revInfo>
</file>

<file path=ppt/tableStyles.xml><?xml version="1.0" encoding="utf-8"?>
<a:tblStyleLst xmlns:a="http://schemas.openxmlformats.org/drawingml/2006/main" def="{5C22544A-7EE6-4342-B048-85BDC9FD1C3A}">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708" autoAdjust="0"/>
    <p:restoredTop sz="95387" autoAdjust="0"/>
  </p:normalViewPr>
  <p:slideViewPr>
    <p:cSldViewPr>
      <p:cViewPr varScale="1">
        <p:scale>
          <a:sx n="68" d="100"/>
          <a:sy n="68" d="100"/>
        </p:scale>
        <p:origin x="894" y="3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2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presProps" Target="presProps.xml"/><Relationship Id="rId10" Type="http://schemas.openxmlformats.org/officeDocument/2006/relationships/slide" Target="slides/slide6.xml"/><Relationship Id="rId19"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lise Larkin" userId="S::elarkin@soldiersangels.org::ac1213ff-f5a3-4697-b597-78f3b3bf8e3d" providerId="AD" clId="Web-{55FA74A2-718E-7084-EE94-8A65755B3844}"/>
    <pc:docChg chg="delSld modSld">
      <pc:chgData name="Elise Larkin" userId="S::elarkin@soldiersangels.org::ac1213ff-f5a3-4697-b597-78f3b3bf8e3d" providerId="AD" clId="Web-{55FA74A2-718E-7084-EE94-8A65755B3844}" dt="2025-03-18T18:05:47.342" v="185" actId="1076"/>
      <pc:docMkLst>
        <pc:docMk/>
      </pc:docMkLst>
      <pc:sldChg chg="addSp modSp">
        <pc:chgData name="Elise Larkin" userId="S::elarkin@soldiersangels.org::ac1213ff-f5a3-4697-b597-78f3b3bf8e3d" providerId="AD" clId="Web-{55FA74A2-718E-7084-EE94-8A65755B3844}" dt="2025-03-18T18:03:48.988" v="176" actId="20577"/>
        <pc:sldMkLst>
          <pc:docMk/>
          <pc:sldMk cId="1947288230" sldId="315"/>
        </pc:sldMkLst>
        <pc:spChg chg="mod">
          <ac:chgData name="Elise Larkin" userId="S::elarkin@soldiersangels.org::ac1213ff-f5a3-4697-b597-78f3b3bf8e3d" providerId="AD" clId="Web-{55FA74A2-718E-7084-EE94-8A65755B3844}" dt="2025-03-18T18:03:48.988" v="176" actId="20577"/>
          <ac:spMkLst>
            <pc:docMk/>
            <pc:sldMk cId="1947288230" sldId="315"/>
            <ac:spMk id="3" creationId="{01968FED-D3C0-9A8E-8800-3502EC345254}"/>
          </ac:spMkLst>
        </pc:spChg>
        <pc:spChg chg="mod">
          <ac:chgData name="Elise Larkin" userId="S::elarkin@soldiersangels.org::ac1213ff-f5a3-4697-b597-78f3b3bf8e3d" providerId="AD" clId="Web-{55FA74A2-718E-7084-EE94-8A65755B3844}" dt="2025-03-18T17:57:05.361" v="99" actId="1076"/>
          <ac:spMkLst>
            <pc:docMk/>
            <pc:sldMk cId="1947288230" sldId="315"/>
            <ac:spMk id="4" creationId="{090004EE-917A-37E3-94C5-F212198458AC}"/>
          </ac:spMkLst>
        </pc:spChg>
        <pc:grpChg chg="add mod">
          <ac:chgData name="Elise Larkin" userId="S::elarkin@soldiersangels.org::ac1213ff-f5a3-4697-b597-78f3b3bf8e3d" providerId="AD" clId="Web-{55FA74A2-718E-7084-EE94-8A65755B3844}" dt="2025-03-18T17:59:41.640" v="132" actId="1076"/>
          <ac:grpSpMkLst>
            <pc:docMk/>
            <pc:sldMk cId="1947288230" sldId="315"/>
            <ac:grpSpMk id="16" creationId="{BC0D184F-6A2C-2904-F642-4F2903E920A6}"/>
          </ac:grpSpMkLst>
        </pc:grpChg>
      </pc:sldChg>
      <pc:sldChg chg="modSp">
        <pc:chgData name="Elise Larkin" userId="S::elarkin@soldiersangels.org::ac1213ff-f5a3-4697-b597-78f3b3bf8e3d" providerId="AD" clId="Web-{55FA74A2-718E-7084-EE94-8A65755B3844}" dt="2025-03-18T18:03:55.317" v="177" actId="1076"/>
        <pc:sldMkLst>
          <pc:docMk/>
          <pc:sldMk cId="2884252367" sldId="316"/>
        </pc:sldMkLst>
        <pc:spChg chg="mod">
          <ac:chgData name="Elise Larkin" userId="S::elarkin@soldiersangels.org::ac1213ff-f5a3-4697-b597-78f3b3bf8e3d" providerId="AD" clId="Web-{55FA74A2-718E-7084-EE94-8A65755B3844}" dt="2025-03-18T18:01:12.038" v="146" actId="1076"/>
          <ac:spMkLst>
            <pc:docMk/>
            <pc:sldMk cId="2884252367" sldId="316"/>
            <ac:spMk id="7" creationId="{3E47BAC7-6CD9-3C41-F9CD-B4B38A4D5D7C}"/>
          </ac:spMkLst>
        </pc:spChg>
        <pc:grpChg chg="mod">
          <ac:chgData name="Elise Larkin" userId="S::elarkin@soldiersangels.org::ac1213ff-f5a3-4697-b597-78f3b3bf8e3d" providerId="AD" clId="Web-{55FA74A2-718E-7084-EE94-8A65755B3844}" dt="2025-03-18T18:03:55.317" v="177" actId="1076"/>
          <ac:grpSpMkLst>
            <pc:docMk/>
            <pc:sldMk cId="2884252367" sldId="316"/>
            <ac:grpSpMk id="8" creationId="{D63E84B2-648A-4191-0DB6-AE8C7C98B31D}"/>
          </ac:grpSpMkLst>
        </pc:grpChg>
      </pc:sldChg>
      <pc:sldChg chg="del">
        <pc:chgData name="Elise Larkin" userId="S::elarkin@soldiersangels.org::ac1213ff-f5a3-4697-b597-78f3b3bf8e3d" providerId="AD" clId="Web-{55FA74A2-718E-7084-EE94-8A65755B3844}" dt="2025-03-18T17:54:10.941" v="8"/>
        <pc:sldMkLst>
          <pc:docMk/>
          <pc:sldMk cId="865598954" sldId="317"/>
        </pc:sldMkLst>
      </pc:sldChg>
      <pc:sldChg chg="addSp delSp modSp">
        <pc:chgData name="Elise Larkin" userId="S::elarkin@soldiersangels.org::ac1213ff-f5a3-4697-b597-78f3b3bf8e3d" providerId="AD" clId="Web-{55FA74A2-718E-7084-EE94-8A65755B3844}" dt="2025-03-18T18:03:36.050" v="173" actId="20577"/>
        <pc:sldMkLst>
          <pc:docMk/>
          <pc:sldMk cId="2489391068" sldId="318"/>
        </pc:sldMkLst>
        <pc:spChg chg="mod">
          <ac:chgData name="Elise Larkin" userId="S::elarkin@soldiersangels.org::ac1213ff-f5a3-4697-b597-78f3b3bf8e3d" providerId="AD" clId="Web-{55FA74A2-718E-7084-EE94-8A65755B3844}" dt="2025-03-18T18:03:36.050" v="173" actId="20577"/>
          <ac:spMkLst>
            <pc:docMk/>
            <pc:sldMk cId="2489391068" sldId="318"/>
            <ac:spMk id="4" creationId="{F1F4BAB2-FA05-8D11-345D-2D5CE4B98DCA}"/>
          </ac:spMkLst>
        </pc:spChg>
        <pc:spChg chg="mod">
          <ac:chgData name="Elise Larkin" userId="S::elarkin@soldiersangels.org::ac1213ff-f5a3-4697-b597-78f3b3bf8e3d" providerId="AD" clId="Web-{55FA74A2-718E-7084-EE94-8A65755B3844}" dt="2025-03-18T17:54:31.724" v="14" actId="20577"/>
          <ac:spMkLst>
            <pc:docMk/>
            <pc:sldMk cId="2489391068" sldId="318"/>
            <ac:spMk id="13" creationId="{0A3EDF65-1251-6EF3-8021-C42839D5AB9C}"/>
          </ac:spMkLst>
        </pc:spChg>
        <pc:grpChg chg="add mod">
          <ac:chgData name="Elise Larkin" userId="S::elarkin@soldiersangels.org::ac1213ff-f5a3-4697-b597-78f3b3bf8e3d" providerId="AD" clId="Web-{55FA74A2-718E-7084-EE94-8A65755B3844}" dt="2025-03-18T18:00:18.643" v="137" actId="1076"/>
          <ac:grpSpMkLst>
            <pc:docMk/>
            <pc:sldMk cId="2489391068" sldId="318"/>
            <ac:grpSpMk id="22" creationId="{41F0AEC6-2566-DA17-CE1C-57BD7AC45A3B}"/>
          </ac:grpSpMkLst>
        </pc:grpChg>
        <pc:cxnChg chg="add del mod">
          <ac:chgData name="Elise Larkin" userId="S::elarkin@soldiersangels.org::ac1213ff-f5a3-4697-b597-78f3b3bf8e3d" providerId="AD" clId="Web-{55FA74A2-718E-7084-EE94-8A65755B3844}" dt="2025-03-18T18:00:06.923" v="135"/>
          <ac:cxnSpMkLst>
            <pc:docMk/>
            <pc:sldMk cId="2489391068" sldId="318"/>
            <ac:cxnSpMk id="5" creationId="{0A03E13E-6333-F481-9091-3461ED02F9C1}"/>
          </ac:cxnSpMkLst>
        </pc:cxnChg>
      </pc:sldChg>
      <pc:sldChg chg="addSp delSp modSp">
        <pc:chgData name="Elise Larkin" userId="S::elarkin@soldiersangels.org::ac1213ff-f5a3-4697-b597-78f3b3bf8e3d" providerId="AD" clId="Web-{55FA74A2-718E-7084-EE94-8A65755B3844}" dt="2025-03-18T18:05:01.932" v="184" actId="14100"/>
        <pc:sldMkLst>
          <pc:docMk/>
          <pc:sldMk cId="3271280779" sldId="319"/>
        </pc:sldMkLst>
        <pc:spChg chg="mod">
          <ac:chgData name="Elise Larkin" userId="S::elarkin@soldiersangels.org::ac1213ff-f5a3-4697-b597-78f3b3bf8e3d" providerId="AD" clId="Web-{55FA74A2-718E-7084-EE94-8A65755B3844}" dt="2025-03-18T18:05:01.932" v="184" actId="14100"/>
          <ac:spMkLst>
            <pc:docMk/>
            <pc:sldMk cId="3271280779" sldId="319"/>
            <ac:spMk id="3" creationId="{34B43285-1D94-5509-E7D6-08197E080A1C}"/>
          </ac:spMkLst>
        </pc:spChg>
        <pc:spChg chg="mod">
          <ac:chgData name="Elise Larkin" userId="S::elarkin@soldiersangels.org::ac1213ff-f5a3-4697-b597-78f3b3bf8e3d" providerId="AD" clId="Web-{55FA74A2-718E-7084-EE94-8A65755B3844}" dt="2025-03-18T18:03:20.205" v="169" actId="20577"/>
          <ac:spMkLst>
            <pc:docMk/>
            <pc:sldMk cId="3271280779" sldId="319"/>
            <ac:spMk id="6" creationId="{52746337-5D0E-52B4-BB30-6D52886B566D}"/>
          </ac:spMkLst>
        </pc:spChg>
        <pc:spChg chg="mod">
          <ac:chgData name="Elise Larkin" userId="S::elarkin@soldiersangels.org::ac1213ff-f5a3-4697-b597-78f3b3bf8e3d" providerId="AD" clId="Web-{55FA74A2-718E-7084-EE94-8A65755B3844}" dt="2025-03-18T18:00:32.285" v="140" actId="1076"/>
          <ac:spMkLst>
            <pc:docMk/>
            <pc:sldMk cId="3271280779" sldId="319"/>
            <ac:spMk id="12" creationId="{4E314B02-6C21-2E50-C3D9-630E5B018970}"/>
          </ac:spMkLst>
        </pc:spChg>
        <pc:grpChg chg="add del">
          <ac:chgData name="Elise Larkin" userId="S::elarkin@soldiersangels.org::ac1213ff-f5a3-4697-b597-78f3b3bf8e3d" providerId="AD" clId="Web-{55FA74A2-718E-7084-EE94-8A65755B3844}" dt="2025-03-18T18:00:37.254" v="141"/>
          <ac:grpSpMkLst>
            <pc:docMk/>
            <pc:sldMk cId="3271280779" sldId="319"/>
            <ac:grpSpMk id="18" creationId="{54B06898-E423-706F-EF2D-8165C27BDB1A}"/>
          </ac:grpSpMkLst>
        </pc:grpChg>
        <pc:grpChg chg="add mod">
          <ac:chgData name="Elise Larkin" userId="S::elarkin@soldiersangels.org::ac1213ff-f5a3-4697-b597-78f3b3bf8e3d" providerId="AD" clId="Web-{55FA74A2-718E-7084-EE94-8A65755B3844}" dt="2025-03-18T18:00:58.615" v="144" actId="1076"/>
          <ac:grpSpMkLst>
            <pc:docMk/>
            <pc:sldMk cId="3271280779" sldId="319"/>
            <ac:grpSpMk id="28" creationId="{19418EBA-EF77-BCA6-47AA-87AA162CF377}"/>
          </ac:grpSpMkLst>
        </pc:grpChg>
      </pc:sldChg>
      <pc:sldChg chg="addSp modSp">
        <pc:chgData name="Elise Larkin" userId="S::elarkin@soldiersangels.org::ac1213ff-f5a3-4697-b597-78f3b3bf8e3d" providerId="AD" clId="Web-{55FA74A2-718E-7084-EE94-8A65755B3844}" dt="2025-03-18T18:05:47.342" v="185" actId="1076"/>
        <pc:sldMkLst>
          <pc:docMk/>
          <pc:sldMk cId="1214307983" sldId="322"/>
        </pc:sldMkLst>
        <pc:spChg chg="mod">
          <ac:chgData name="Elise Larkin" userId="S::elarkin@soldiersangels.org::ac1213ff-f5a3-4697-b597-78f3b3bf8e3d" providerId="AD" clId="Web-{55FA74A2-718E-7084-EE94-8A65755B3844}" dt="2025-03-18T17:56:21.264" v="92" actId="20577"/>
          <ac:spMkLst>
            <pc:docMk/>
            <pc:sldMk cId="1214307983" sldId="322"/>
            <ac:spMk id="2" creationId="{3590D754-E0E6-69A7-3F30-52A717AC529A}"/>
          </ac:spMkLst>
        </pc:spChg>
        <pc:spChg chg="mod">
          <ac:chgData name="Elise Larkin" userId="S::elarkin@soldiersangels.org::ac1213ff-f5a3-4697-b597-78f3b3bf8e3d" providerId="AD" clId="Web-{55FA74A2-718E-7084-EE94-8A65755B3844}" dt="2025-03-18T18:03:14.126" v="168" actId="20577"/>
          <ac:spMkLst>
            <pc:docMk/>
            <pc:sldMk cId="1214307983" sldId="322"/>
            <ac:spMk id="7" creationId="{189A64D3-1F48-BAFF-68E1-5343042A3F2B}"/>
          </ac:spMkLst>
        </pc:spChg>
        <pc:spChg chg="mod">
          <ac:chgData name="Elise Larkin" userId="S::elarkin@soldiersangels.org::ac1213ff-f5a3-4697-b597-78f3b3bf8e3d" providerId="AD" clId="Web-{55FA74A2-718E-7084-EE94-8A65755B3844}" dt="2025-03-18T18:05:47.342" v="185" actId="1076"/>
          <ac:spMkLst>
            <pc:docMk/>
            <pc:sldMk cId="1214307983" sldId="322"/>
            <ac:spMk id="18" creationId="{40710BFB-62A8-CAA4-283B-7C04BAFDB0ED}"/>
          </ac:spMkLst>
        </pc:spChg>
        <pc:grpChg chg="add mod">
          <ac:chgData name="Elise Larkin" userId="S::elarkin@soldiersangels.org::ac1213ff-f5a3-4697-b597-78f3b3bf8e3d" providerId="AD" clId="Web-{55FA74A2-718E-7084-EE94-8A65755B3844}" dt="2025-03-18T18:02:02.183" v="154" actId="1076"/>
          <ac:grpSpMkLst>
            <pc:docMk/>
            <pc:sldMk cId="1214307983" sldId="322"/>
            <ac:grpSpMk id="16" creationId="{A7827D56-9A90-D508-35B6-1CE478D8EA48}"/>
          </ac:grpSpMkLst>
        </pc:grpChg>
      </pc:sldChg>
      <pc:sldChg chg="addSp modSp">
        <pc:chgData name="Elise Larkin" userId="S::elarkin@soldiersangels.org::ac1213ff-f5a3-4697-b597-78f3b3bf8e3d" providerId="AD" clId="Web-{55FA74A2-718E-7084-EE94-8A65755B3844}" dt="2025-03-18T18:01:46.041" v="152" actId="1076"/>
        <pc:sldMkLst>
          <pc:docMk/>
          <pc:sldMk cId="291228417" sldId="324"/>
        </pc:sldMkLst>
        <pc:spChg chg="mod">
          <ac:chgData name="Elise Larkin" userId="S::elarkin@soldiersangels.org::ac1213ff-f5a3-4697-b597-78f3b3bf8e3d" providerId="AD" clId="Web-{55FA74A2-718E-7084-EE94-8A65755B3844}" dt="2025-03-18T18:01:46.041" v="152" actId="1076"/>
          <ac:spMkLst>
            <pc:docMk/>
            <pc:sldMk cId="291228417" sldId="324"/>
            <ac:spMk id="4" creationId="{F1F4BAB2-FA05-8D11-345D-2D5CE4B98DCA}"/>
          </ac:spMkLst>
        </pc:spChg>
        <pc:grpChg chg="add mod">
          <ac:chgData name="Elise Larkin" userId="S::elarkin@soldiersangels.org::ac1213ff-f5a3-4697-b597-78f3b3bf8e3d" providerId="AD" clId="Web-{55FA74A2-718E-7084-EE94-8A65755B3844}" dt="2025-03-18T18:01:24.461" v="148" actId="1076"/>
          <ac:grpSpMkLst>
            <pc:docMk/>
            <pc:sldMk cId="291228417" sldId="324"/>
            <ac:grpSpMk id="17" creationId="{D250157C-C3E3-6DA5-7F58-F673B0C359FF}"/>
          </ac:grpSpMkLst>
        </pc:grpChg>
      </pc:sldChg>
      <pc:sldChg chg="addSp modSp">
        <pc:chgData name="Elise Larkin" userId="S::elarkin@soldiersangels.org::ac1213ff-f5a3-4697-b597-78f3b3bf8e3d" providerId="AD" clId="Web-{55FA74A2-718E-7084-EE94-8A65755B3844}" dt="2025-03-18T18:02:57.375" v="167" actId="1076"/>
        <pc:sldMkLst>
          <pc:docMk/>
          <pc:sldMk cId="2541817832" sldId="326"/>
        </pc:sldMkLst>
        <pc:spChg chg="mod">
          <ac:chgData name="Elise Larkin" userId="S::elarkin@soldiersangels.org::ac1213ff-f5a3-4697-b597-78f3b3bf8e3d" providerId="AD" clId="Web-{55FA74A2-718E-7084-EE94-8A65755B3844}" dt="2025-03-18T18:02:57.375" v="167" actId="1076"/>
          <ac:spMkLst>
            <pc:docMk/>
            <pc:sldMk cId="2541817832" sldId="326"/>
            <ac:spMk id="7" creationId="{189A64D3-1F48-BAFF-68E1-5343042A3F2B}"/>
          </ac:spMkLst>
        </pc:spChg>
        <pc:grpChg chg="add mod">
          <ac:chgData name="Elise Larkin" userId="S::elarkin@soldiersangels.org::ac1213ff-f5a3-4697-b597-78f3b3bf8e3d" providerId="AD" clId="Web-{55FA74A2-718E-7084-EE94-8A65755B3844}" dt="2025-03-18T18:02:18.793" v="158" actId="1076"/>
          <ac:grpSpMkLst>
            <pc:docMk/>
            <pc:sldMk cId="2541817832" sldId="326"/>
            <ac:grpSpMk id="16" creationId="{012923CE-00F5-86BE-501B-AF4C77B3DB4E}"/>
          </ac:grpSpMkLst>
        </pc:gr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AFD0BBA-F671-4423-9396-42D70C06A078}" type="datetimeFigureOut">
              <a:rPr lang="en-US" smtClean="0"/>
              <a:t>3/18/2025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D7082F4-2CBF-4D31-8B11-51C3D70FEACD}" type="slidenum">
              <a:rPr lang="en-US" smtClean="0"/>
              <a:t>‹#›</a:t>
            </a:fld>
            <a:endParaRPr lang="en-US"/>
          </a:p>
        </p:txBody>
      </p:sp>
    </p:spTree>
    <p:extLst>
      <p:ext uri="{BB962C8B-B14F-4D97-AF65-F5344CB8AC3E}">
        <p14:creationId xmlns:p14="http://schemas.microsoft.com/office/powerpoint/2010/main" val="42183086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7082F4-2CBF-4D31-8B11-51C3D70FEACD}" type="slidenum">
              <a:rPr lang="en-US" smtClean="0"/>
              <a:t>1</a:t>
            </a:fld>
            <a:endParaRPr lang="en-US"/>
          </a:p>
        </p:txBody>
      </p:sp>
    </p:spTree>
    <p:extLst>
      <p:ext uri="{BB962C8B-B14F-4D97-AF65-F5344CB8AC3E}">
        <p14:creationId xmlns:p14="http://schemas.microsoft.com/office/powerpoint/2010/main" val="106805291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7" name="Rectangle 6">
            <a:extLst>
              <a:ext uri="{FF2B5EF4-FFF2-40B4-BE49-F238E27FC236}">
                <a16:creationId xmlns:a16="http://schemas.microsoft.com/office/drawing/2014/main" id="{4E75D498-B2F1-600F-1951-718A35D35E96}"/>
              </a:ext>
            </a:extLst>
          </p:cNvPr>
          <p:cNvSpPr/>
          <p:nvPr userDrawn="1"/>
        </p:nvSpPr>
        <p:spPr>
          <a:xfrm>
            <a:off x="2345999" y="6506010"/>
            <a:ext cx="9867138" cy="378578"/>
          </a:xfrm>
          <a:prstGeom prst="rect">
            <a:avLst/>
          </a:prstGeom>
          <a:solidFill>
            <a:srgbClr val="2D25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rapezoid 7">
            <a:extLst>
              <a:ext uri="{FF2B5EF4-FFF2-40B4-BE49-F238E27FC236}">
                <a16:creationId xmlns:a16="http://schemas.microsoft.com/office/drawing/2014/main" id="{E6B368C7-5944-2211-7212-1A1C1F227119}"/>
              </a:ext>
            </a:extLst>
          </p:cNvPr>
          <p:cNvSpPr/>
          <p:nvPr userDrawn="1"/>
        </p:nvSpPr>
        <p:spPr>
          <a:xfrm>
            <a:off x="0" y="6428608"/>
            <a:ext cx="3609026" cy="457200"/>
          </a:xfrm>
          <a:prstGeom prst="trapezoid">
            <a:avLst>
              <a:gd name="adj" fmla="val 53572"/>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356D635-846F-E2B3-D39E-ED787F3432F6}"/>
              </a:ext>
            </a:extLst>
          </p:cNvPr>
          <p:cNvSpPr/>
          <p:nvPr userDrawn="1"/>
        </p:nvSpPr>
        <p:spPr>
          <a:xfrm>
            <a:off x="-1" y="6427388"/>
            <a:ext cx="1096973" cy="45720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CB425D2C-F183-F869-F883-9F669829895B}"/>
              </a:ext>
            </a:extLst>
          </p:cNvPr>
          <p:cNvSpPr txBox="1"/>
          <p:nvPr userDrawn="1"/>
        </p:nvSpPr>
        <p:spPr>
          <a:xfrm>
            <a:off x="3715122" y="6475540"/>
            <a:ext cx="3011756" cy="332848"/>
          </a:xfrm>
          <a:prstGeom prst="rect">
            <a:avLst/>
          </a:prstGeom>
          <a:noFill/>
        </p:spPr>
        <p:txBody>
          <a:bodyPr wrap="square" rtlCol="0">
            <a:spAutoFit/>
          </a:bodyPr>
          <a:lstStyle/>
          <a:p>
            <a:pPr>
              <a:lnSpc>
                <a:spcPct val="150000"/>
              </a:lnSpc>
              <a:buNone/>
            </a:pPr>
            <a:r>
              <a:rPr lang="en-US" sz="1200" dirty="0">
                <a:solidFill>
                  <a:schemeClr val="bg1"/>
                </a:solidFill>
                <a:latin typeface="Lato" panose="020F0502020204030203" pitchFamily="34" charset="0"/>
              </a:rPr>
              <a:t>SoldiersAngels.org/</a:t>
            </a:r>
            <a:r>
              <a:rPr lang="en-US" sz="1200" dirty="0" err="1">
                <a:solidFill>
                  <a:schemeClr val="bg1"/>
                </a:solidFill>
                <a:latin typeface="Lato" panose="020F0502020204030203" pitchFamily="34" charset="0"/>
              </a:rPr>
              <a:t>HomeOfTheBrave</a:t>
            </a:r>
            <a:endParaRPr lang="en-US" sz="1200" dirty="0">
              <a:solidFill>
                <a:schemeClr val="bg1"/>
              </a:solidFill>
              <a:latin typeface="Lato" panose="020F0502020204030203" pitchFamily="34" charset="0"/>
            </a:endParaRPr>
          </a:p>
        </p:txBody>
      </p:sp>
      <p:sp>
        <p:nvSpPr>
          <p:cNvPr id="11" name="Slide Number Placeholder 5">
            <a:extLst>
              <a:ext uri="{FF2B5EF4-FFF2-40B4-BE49-F238E27FC236}">
                <a16:creationId xmlns:a16="http://schemas.microsoft.com/office/drawing/2014/main" id="{6E7798E8-7757-6A43-6771-7AA1768DCBD5}"/>
              </a:ext>
            </a:extLst>
          </p:cNvPr>
          <p:cNvSpPr>
            <a:spLocks noGrp="1"/>
          </p:cNvSpPr>
          <p:nvPr>
            <p:ph type="sldNum" sz="quarter" idx="4"/>
          </p:nvPr>
        </p:nvSpPr>
        <p:spPr>
          <a:xfrm>
            <a:off x="9065351" y="6448952"/>
            <a:ext cx="2844800" cy="365125"/>
          </a:xfrm>
          <a:prstGeom prst="rect">
            <a:avLst/>
          </a:prstGeom>
        </p:spPr>
        <p:txBody>
          <a:bodyPr vert="horz" lIns="91440" tIns="45720" rIns="91440" bIns="45720" rtlCol="0" anchor="ctr"/>
          <a:lstStyle>
            <a:lvl1pPr algn="r">
              <a:defRPr sz="1300" b="1">
                <a:solidFill>
                  <a:schemeClr val="bg1"/>
                </a:solidFill>
                <a:latin typeface="Lato" panose="020F0502020204030203" pitchFamily="34" charset="0"/>
              </a:defRPr>
            </a:lvl1pPr>
          </a:lstStyle>
          <a:p>
            <a:r>
              <a:rPr lang="en-US" dirty="0"/>
              <a:t>1</a:t>
            </a:r>
          </a:p>
        </p:txBody>
      </p:sp>
      <p:pic>
        <p:nvPicPr>
          <p:cNvPr id="12" name="Picture 11" descr="A graphic of a soldier with wings and a flag&#10;&#10;Description automatically generated">
            <a:extLst>
              <a:ext uri="{FF2B5EF4-FFF2-40B4-BE49-F238E27FC236}">
                <a16:creationId xmlns:a16="http://schemas.microsoft.com/office/drawing/2014/main" id="{71B8FC45-1985-A56C-256F-37947CEFDD5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4800" y="5528450"/>
            <a:ext cx="2590800" cy="1405750"/>
          </a:xfrm>
          <a:prstGeom prst="rect">
            <a:avLst/>
          </a:prstGeom>
        </p:spPr>
      </p:pic>
    </p:spTree>
    <p:extLst>
      <p:ext uri="{BB962C8B-B14F-4D97-AF65-F5344CB8AC3E}">
        <p14:creationId xmlns:p14="http://schemas.microsoft.com/office/powerpoint/2010/main" val="11962955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0" y="1600201"/>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548AC91C-96F3-4247-8D20-28F733243D11}" type="datetimeFigureOut">
              <a:rPr lang="en-US" smtClean="0"/>
              <a:t>3/18/2025</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9065351" y="6448952"/>
            <a:ext cx="2844800" cy="365125"/>
          </a:xfrm>
          <a:prstGeom prst="rect">
            <a:avLst/>
          </a:prstGeom>
        </p:spPr>
        <p:txBody>
          <a:bodyPr/>
          <a:lstStyle/>
          <a:p>
            <a:fld id="{969D1781-EDB5-4A6B-9D22-21952829CE16}" type="slidenum">
              <a:rPr lang="en-US" smtClean="0"/>
              <a:t>‹#›</a:t>
            </a:fld>
            <a:endParaRPr lang="en-US"/>
          </a:p>
        </p:txBody>
      </p:sp>
    </p:spTree>
    <p:extLst>
      <p:ext uri="{BB962C8B-B14F-4D97-AF65-F5344CB8AC3E}">
        <p14:creationId xmlns:p14="http://schemas.microsoft.com/office/powerpoint/2010/main" val="14603410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548AC91C-96F3-4247-8D20-28F733243D11}" type="datetimeFigureOut">
              <a:rPr lang="en-US" smtClean="0"/>
              <a:t>3/18/2025</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9065351" y="6448952"/>
            <a:ext cx="2844800" cy="365125"/>
          </a:xfrm>
          <a:prstGeom prst="rect">
            <a:avLst/>
          </a:prstGeom>
        </p:spPr>
        <p:txBody>
          <a:bodyPr/>
          <a:lstStyle/>
          <a:p>
            <a:fld id="{969D1781-EDB5-4A6B-9D22-21952829CE16}" type="slidenum">
              <a:rPr lang="en-US" smtClean="0"/>
              <a:t>‹#›</a:t>
            </a:fld>
            <a:endParaRPr lang="en-US"/>
          </a:p>
        </p:txBody>
      </p:sp>
    </p:spTree>
    <p:extLst>
      <p:ext uri="{BB962C8B-B14F-4D97-AF65-F5344CB8AC3E}">
        <p14:creationId xmlns:p14="http://schemas.microsoft.com/office/powerpoint/2010/main" val="7593835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1"/>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548AC91C-96F3-4247-8D20-28F733243D11}" type="datetimeFigureOut">
              <a:rPr lang="en-US" smtClean="0"/>
              <a:t>3/18/2025</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9065351" y="6448952"/>
            <a:ext cx="2844800" cy="365125"/>
          </a:xfrm>
          <a:prstGeom prst="rect">
            <a:avLst/>
          </a:prstGeom>
        </p:spPr>
        <p:txBody>
          <a:bodyPr/>
          <a:lstStyle/>
          <a:p>
            <a:fld id="{969D1781-EDB5-4A6B-9D22-21952829CE16}" type="slidenum">
              <a:rPr lang="en-US" smtClean="0"/>
              <a:t>‹#›</a:t>
            </a:fld>
            <a:endParaRPr lang="en-US"/>
          </a:p>
        </p:txBody>
      </p:sp>
    </p:spTree>
    <p:extLst>
      <p:ext uri="{BB962C8B-B14F-4D97-AF65-F5344CB8AC3E}">
        <p14:creationId xmlns:p14="http://schemas.microsoft.com/office/powerpoint/2010/main" val="20929484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548AC91C-96F3-4247-8D20-28F733243D11}" type="datetimeFigureOut">
              <a:rPr lang="en-US" smtClean="0"/>
              <a:t>3/18/2025</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9065351" y="6448952"/>
            <a:ext cx="2844800" cy="365125"/>
          </a:xfrm>
          <a:prstGeom prst="rect">
            <a:avLst/>
          </a:prstGeom>
        </p:spPr>
        <p:txBody>
          <a:bodyPr/>
          <a:lstStyle/>
          <a:p>
            <a:fld id="{969D1781-EDB5-4A6B-9D22-21952829CE16}" type="slidenum">
              <a:rPr lang="en-US" smtClean="0"/>
              <a:t>‹#›</a:t>
            </a:fld>
            <a:endParaRPr lang="en-US"/>
          </a:p>
        </p:txBody>
      </p:sp>
    </p:spTree>
    <p:extLst>
      <p:ext uri="{BB962C8B-B14F-4D97-AF65-F5344CB8AC3E}">
        <p14:creationId xmlns:p14="http://schemas.microsoft.com/office/powerpoint/2010/main" val="29850317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548AC91C-96F3-4247-8D20-28F733243D11}" type="datetimeFigureOut">
              <a:rPr lang="en-US" smtClean="0"/>
              <a:t>3/18/2025</a:t>
            </a:fld>
            <a:endParaRPr lang="en-US"/>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9065351" y="6448952"/>
            <a:ext cx="2844800" cy="365125"/>
          </a:xfrm>
          <a:prstGeom prst="rect">
            <a:avLst/>
          </a:prstGeom>
        </p:spPr>
        <p:txBody>
          <a:bodyPr/>
          <a:lstStyle/>
          <a:p>
            <a:fld id="{969D1781-EDB5-4A6B-9D22-21952829CE16}" type="slidenum">
              <a:rPr lang="en-US" smtClean="0"/>
              <a:t>‹#›</a:t>
            </a:fld>
            <a:endParaRPr lang="en-US"/>
          </a:p>
        </p:txBody>
      </p:sp>
    </p:spTree>
    <p:extLst>
      <p:ext uri="{BB962C8B-B14F-4D97-AF65-F5344CB8AC3E}">
        <p14:creationId xmlns:p14="http://schemas.microsoft.com/office/powerpoint/2010/main" val="26794769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0" y="6356351"/>
            <a:ext cx="2844800" cy="365125"/>
          </a:xfrm>
          <a:prstGeom prst="rect">
            <a:avLst/>
          </a:prstGeom>
        </p:spPr>
        <p:txBody>
          <a:bodyPr/>
          <a:lstStyle/>
          <a:p>
            <a:fld id="{548AC91C-96F3-4247-8D20-28F733243D11}" type="datetimeFigureOut">
              <a:rPr lang="en-US" smtClean="0"/>
              <a:t>3/18/2025</a:t>
            </a:fld>
            <a:endParaRPr lang="en-US"/>
          </a:p>
        </p:txBody>
      </p:sp>
      <p:sp>
        <p:nvSpPr>
          <p:cNvPr id="8" name="Footer Placeholder 7"/>
          <p:cNvSpPr>
            <a:spLocks noGrp="1"/>
          </p:cNvSpPr>
          <p:nvPr>
            <p:ph type="ftr" sz="quarter" idx="11"/>
          </p:nvPr>
        </p:nvSpPr>
        <p:spPr>
          <a:xfrm>
            <a:off x="4165600" y="6356351"/>
            <a:ext cx="3860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9065351" y="6448952"/>
            <a:ext cx="2844800" cy="365125"/>
          </a:xfrm>
          <a:prstGeom prst="rect">
            <a:avLst/>
          </a:prstGeom>
        </p:spPr>
        <p:txBody>
          <a:bodyPr/>
          <a:lstStyle/>
          <a:p>
            <a:fld id="{969D1781-EDB5-4A6B-9D22-21952829CE16}" type="slidenum">
              <a:rPr lang="en-US" smtClean="0"/>
              <a:t>‹#›</a:t>
            </a:fld>
            <a:endParaRPr lang="en-US"/>
          </a:p>
        </p:txBody>
      </p:sp>
    </p:spTree>
    <p:extLst>
      <p:ext uri="{BB962C8B-B14F-4D97-AF65-F5344CB8AC3E}">
        <p14:creationId xmlns:p14="http://schemas.microsoft.com/office/powerpoint/2010/main" val="14923546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600" y="6356351"/>
            <a:ext cx="2844800" cy="365125"/>
          </a:xfrm>
          <a:prstGeom prst="rect">
            <a:avLst/>
          </a:prstGeom>
        </p:spPr>
        <p:txBody>
          <a:bodyPr/>
          <a:lstStyle/>
          <a:p>
            <a:fld id="{548AC91C-96F3-4247-8D20-28F733243D11}" type="datetimeFigureOut">
              <a:rPr lang="en-US" smtClean="0"/>
              <a:t>3/18/2025</a:t>
            </a:fld>
            <a:endParaRPr lang="en-US"/>
          </a:p>
        </p:txBody>
      </p:sp>
      <p:sp>
        <p:nvSpPr>
          <p:cNvPr id="4" name="Footer Placeholder 3"/>
          <p:cNvSpPr>
            <a:spLocks noGrp="1"/>
          </p:cNvSpPr>
          <p:nvPr>
            <p:ph type="ftr" sz="quarter" idx="11"/>
          </p:nvPr>
        </p:nvSpPr>
        <p:spPr>
          <a:xfrm>
            <a:off x="4165600" y="6356351"/>
            <a:ext cx="3860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9065351" y="6448952"/>
            <a:ext cx="2844800" cy="365125"/>
          </a:xfrm>
          <a:prstGeom prst="rect">
            <a:avLst/>
          </a:prstGeom>
        </p:spPr>
        <p:txBody>
          <a:bodyPr/>
          <a:lstStyle/>
          <a:p>
            <a:fld id="{969D1781-EDB5-4A6B-9D22-21952829CE16}" type="slidenum">
              <a:rPr lang="en-US" smtClean="0"/>
              <a:t>‹#›</a:t>
            </a:fld>
            <a:endParaRPr lang="en-US"/>
          </a:p>
        </p:txBody>
      </p:sp>
    </p:spTree>
    <p:extLst>
      <p:ext uri="{BB962C8B-B14F-4D97-AF65-F5344CB8AC3E}">
        <p14:creationId xmlns:p14="http://schemas.microsoft.com/office/powerpoint/2010/main" val="20740622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1"/>
            <a:ext cx="2844800" cy="365125"/>
          </a:xfrm>
          <a:prstGeom prst="rect">
            <a:avLst/>
          </a:prstGeom>
        </p:spPr>
        <p:txBody>
          <a:bodyPr/>
          <a:lstStyle/>
          <a:p>
            <a:fld id="{548AC91C-96F3-4247-8D20-28F733243D11}" type="datetimeFigureOut">
              <a:rPr lang="en-US" smtClean="0"/>
              <a:t>3/18/2025</a:t>
            </a:fld>
            <a:endParaRPr lang="en-US"/>
          </a:p>
        </p:txBody>
      </p:sp>
      <p:sp>
        <p:nvSpPr>
          <p:cNvPr id="3" name="Footer Placeholder 2"/>
          <p:cNvSpPr>
            <a:spLocks noGrp="1"/>
          </p:cNvSpPr>
          <p:nvPr>
            <p:ph type="ftr" sz="quarter" idx="11"/>
          </p:nvPr>
        </p:nvSpPr>
        <p:spPr>
          <a:xfrm>
            <a:off x="4165600" y="6356351"/>
            <a:ext cx="3860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9065351" y="6448952"/>
            <a:ext cx="2844800" cy="365125"/>
          </a:xfrm>
          <a:prstGeom prst="rect">
            <a:avLst/>
          </a:prstGeom>
        </p:spPr>
        <p:txBody>
          <a:bodyPr/>
          <a:lstStyle/>
          <a:p>
            <a:fld id="{969D1781-EDB5-4A6B-9D22-21952829CE16}" type="slidenum">
              <a:rPr lang="en-US" smtClean="0"/>
              <a:t>‹#›</a:t>
            </a:fld>
            <a:endParaRPr lang="en-US"/>
          </a:p>
        </p:txBody>
      </p:sp>
    </p:spTree>
    <p:extLst>
      <p:ext uri="{BB962C8B-B14F-4D97-AF65-F5344CB8AC3E}">
        <p14:creationId xmlns:p14="http://schemas.microsoft.com/office/powerpoint/2010/main" val="13336275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548AC91C-96F3-4247-8D20-28F733243D11}" type="datetimeFigureOut">
              <a:rPr lang="en-US" smtClean="0"/>
              <a:t>3/18/2025</a:t>
            </a:fld>
            <a:endParaRPr lang="en-US"/>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9065351" y="6448952"/>
            <a:ext cx="2844800" cy="365125"/>
          </a:xfrm>
          <a:prstGeom prst="rect">
            <a:avLst/>
          </a:prstGeom>
        </p:spPr>
        <p:txBody>
          <a:bodyPr/>
          <a:lstStyle/>
          <a:p>
            <a:fld id="{969D1781-EDB5-4A6B-9D22-21952829CE16}" type="slidenum">
              <a:rPr lang="en-US" smtClean="0"/>
              <a:t>‹#›</a:t>
            </a:fld>
            <a:endParaRPr lang="en-US"/>
          </a:p>
        </p:txBody>
      </p:sp>
    </p:spTree>
    <p:extLst>
      <p:ext uri="{BB962C8B-B14F-4D97-AF65-F5344CB8AC3E}">
        <p14:creationId xmlns:p14="http://schemas.microsoft.com/office/powerpoint/2010/main" val="31725094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548AC91C-96F3-4247-8D20-28F733243D11}" type="datetimeFigureOut">
              <a:rPr lang="en-US" smtClean="0"/>
              <a:t>3/18/2025</a:t>
            </a:fld>
            <a:endParaRPr lang="en-US"/>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9065351" y="6448952"/>
            <a:ext cx="2844800" cy="365125"/>
          </a:xfrm>
          <a:prstGeom prst="rect">
            <a:avLst/>
          </a:prstGeom>
        </p:spPr>
        <p:txBody>
          <a:bodyPr/>
          <a:lstStyle/>
          <a:p>
            <a:fld id="{969D1781-EDB5-4A6B-9D22-21952829CE16}" type="slidenum">
              <a:rPr lang="en-US" smtClean="0"/>
              <a:t>‹#›</a:t>
            </a:fld>
            <a:endParaRPr lang="en-US"/>
          </a:p>
        </p:txBody>
      </p:sp>
    </p:spTree>
    <p:extLst>
      <p:ext uri="{BB962C8B-B14F-4D97-AF65-F5344CB8AC3E}">
        <p14:creationId xmlns:p14="http://schemas.microsoft.com/office/powerpoint/2010/main" val="23626104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79808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image" Target="../media/image2.jpg"/><Relationship Id="rId7"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jpg"/><Relationship Id="rId10" Type="http://schemas.openxmlformats.org/officeDocument/2006/relationships/image" Target="../media/image9.jpeg"/><Relationship Id="rId4" Type="http://schemas.openxmlformats.org/officeDocument/2006/relationships/image" Target="../media/image3.png"/><Relationship Id="rId9" Type="http://schemas.openxmlformats.org/officeDocument/2006/relationships/image" Target="../media/image8.jpg"/></Relationships>
</file>

<file path=ppt/slides/_rels/slide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0" descr="A group of people standing next to a table of t-shirts&#10;&#10;Description automatically generated">
            <a:extLst>
              <a:ext uri="{FF2B5EF4-FFF2-40B4-BE49-F238E27FC236}">
                <a16:creationId xmlns:a16="http://schemas.microsoft.com/office/drawing/2014/main" id="{61AD730B-4E44-D406-7B6C-F12E91CFB127}"/>
              </a:ext>
            </a:extLst>
          </p:cNvPr>
          <p:cNvPicPr>
            <a:picLocks noChangeAspect="1"/>
          </p:cNvPicPr>
          <p:nvPr/>
        </p:nvPicPr>
        <p:blipFill rotWithShape="1">
          <a:blip r:embed="rId3" cstate="print">
            <a:alphaModFix amt="61000"/>
            <a:extLst>
              <a:ext uri="{28A0092B-C50C-407E-A947-70E740481C1C}">
                <a14:useLocalDpi xmlns:a14="http://schemas.microsoft.com/office/drawing/2010/main" val="0"/>
              </a:ext>
            </a:extLst>
          </a:blip>
          <a:srcRect l="14888" t="5517" r="8455" b="-453"/>
          <a:stretch/>
        </p:blipFill>
        <p:spPr>
          <a:xfrm>
            <a:off x="1485900" y="0"/>
            <a:ext cx="9220200" cy="6862151"/>
          </a:xfrm>
          <a:prstGeom prst="rect">
            <a:avLst/>
          </a:prstGeom>
          <a:effectLst>
            <a:innerShdw blurRad="215900" dist="647700" dir="10800000">
              <a:prstClr val="black"/>
            </a:innerShdw>
          </a:effectLst>
        </p:spPr>
      </p:pic>
      <p:sp>
        <p:nvSpPr>
          <p:cNvPr id="12" name="Rectangle 11">
            <a:extLst>
              <a:ext uri="{FF2B5EF4-FFF2-40B4-BE49-F238E27FC236}">
                <a16:creationId xmlns:a16="http://schemas.microsoft.com/office/drawing/2014/main" id="{FFF576D3-F76B-DFE8-28B1-E84AE9502168}"/>
              </a:ext>
            </a:extLst>
          </p:cNvPr>
          <p:cNvSpPr/>
          <p:nvPr/>
        </p:nvSpPr>
        <p:spPr>
          <a:xfrm rot="5400000">
            <a:off x="-2555286" y="2510583"/>
            <a:ext cx="6862149" cy="1832686"/>
          </a:xfrm>
          <a:prstGeom prst="rect">
            <a:avLst/>
          </a:prstGeom>
          <a:gradFill flip="none" rotWithShape="1">
            <a:gsLst>
              <a:gs pos="0">
                <a:srgbClr val="2C2561">
                  <a:shade val="30000"/>
                  <a:satMod val="115000"/>
                </a:srgbClr>
              </a:gs>
              <a:gs pos="50000">
                <a:srgbClr val="2C2561">
                  <a:shade val="67500"/>
                  <a:satMod val="115000"/>
                </a:srgbClr>
              </a:gs>
              <a:gs pos="100000">
                <a:srgbClr val="2C2561">
                  <a:shade val="100000"/>
                  <a:satMod val="11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 dirty="0"/>
          </a:p>
        </p:txBody>
      </p:sp>
      <p:sp>
        <p:nvSpPr>
          <p:cNvPr id="6" name="Rectangle 5">
            <a:extLst>
              <a:ext uri="{FF2B5EF4-FFF2-40B4-BE49-F238E27FC236}">
                <a16:creationId xmlns:a16="http://schemas.microsoft.com/office/drawing/2014/main" id="{31D50FA8-105E-5105-6DD5-9F007C637B72}"/>
              </a:ext>
            </a:extLst>
          </p:cNvPr>
          <p:cNvSpPr/>
          <p:nvPr/>
        </p:nvSpPr>
        <p:spPr>
          <a:xfrm rot="10800000">
            <a:off x="1825567" y="1600200"/>
            <a:ext cx="8533745" cy="5266100"/>
          </a:xfrm>
          <a:prstGeom prst="rect">
            <a:avLst/>
          </a:prstGeom>
          <a:gradFill flip="none" rotWithShape="1">
            <a:gsLst>
              <a:gs pos="19000">
                <a:schemeClr val="bg1"/>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 dirty="0"/>
          </a:p>
        </p:txBody>
      </p:sp>
      <p:pic>
        <p:nvPicPr>
          <p:cNvPr id="7" name="Picture 6" descr="A graphic of a soldier with wings and a flag&#10;&#10;Description automatically generated">
            <a:extLst>
              <a:ext uri="{FF2B5EF4-FFF2-40B4-BE49-F238E27FC236}">
                <a16:creationId xmlns:a16="http://schemas.microsoft.com/office/drawing/2014/main" id="{3379A091-8CEE-6405-ED76-EE2B2D23581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96208" y="3052116"/>
            <a:ext cx="6219944" cy="3374899"/>
          </a:xfrm>
          <a:prstGeom prst="rect">
            <a:avLst/>
          </a:prstGeom>
        </p:spPr>
      </p:pic>
      <p:pic>
        <p:nvPicPr>
          <p:cNvPr id="9" name="Picture 8" descr="A group of people posing for a photo&#10;&#10;Description automatically generated">
            <a:extLst>
              <a:ext uri="{FF2B5EF4-FFF2-40B4-BE49-F238E27FC236}">
                <a16:creationId xmlns:a16="http://schemas.microsoft.com/office/drawing/2014/main" id="{76885290-F8C3-4C4F-F81C-464A1EF3C3F6}"/>
              </a:ext>
            </a:extLst>
          </p:cNvPr>
          <p:cNvPicPr>
            <a:picLocks noChangeAspect="1"/>
          </p:cNvPicPr>
          <p:nvPr/>
        </p:nvPicPr>
        <p:blipFill rotWithShape="1">
          <a:blip r:embed="rId5">
            <a:alphaModFix amt="25000"/>
            <a:extLst>
              <a:ext uri="{28A0092B-C50C-407E-A947-70E740481C1C}">
                <a14:useLocalDpi xmlns:a14="http://schemas.microsoft.com/office/drawing/2010/main" val="0"/>
              </a:ext>
            </a:extLst>
          </a:blip>
          <a:srcRect l="48267" t="8213" r="569"/>
          <a:stretch/>
        </p:blipFill>
        <p:spPr>
          <a:xfrm>
            <a:off x="-61879" y="15240"/>
            <a:ext cx="1832687" cy="2205264"/>
          </a:xfrm>
          <a:prstGeom prst="rect">
            <a:avLst/>
          </a:prstGeom>
        </p:spPr>
      </p:pic>
      <p:pic>
        <p:nvPicPr>
          <p:cNvPr id="17" name="Picture 16" descr="A group of people holding a t-shirt&#10;&#10;Description automatically generated">
            <a:extLst>
              <a:ext uri="{FF2B5EF4-FFF2-40B4-BE49-F238E27FC236}">
                <a16:creationId xmlns:a16="http://schemas.microsoft.com/office/drawing/2014/main" id="{30ACA449-F398-A150-1512-21241495C54B}"/>
              </a:ext>
            </a:extLst>
          </p:cNvPr>
          <p:cNvPicPr>
            <a:picLocks noChangeAspect="1"/>
          </p:cNvPicPr>
          <p:nvPr/>
        </p:nvPicPr>
        <p:blipFill rotWithShape="1">
          <a:blip r:embed="rId6" cstate="print">
            <a:alphaModFix amt="25000"/>
            <a:extLst>
              <a:ext uri="{28A0092B-C50C-407E-A947-70E740481C1C}">
                <a14:useLocalDpi xmlns:a14="http://schemas.microsoft.com/office/drawing/2010/main" val="0"/>
              </a:ext>
            </a:extLst>
          </a:blip>
          <a:srcRect l="20535" t="221" r="25108" b="6518"/>
          <a:stretch/>
        </p:blipFill>
        <p:spPr>
          <a:xfrm>
            <a:off x="-61879" y="4637497"/>
            <a:ext cx="1787453" cy="2235214"/>
          </a:xfrm>
          <a:prstGeom prst="rect">
            <a:avLst/>
          </a:prstGeom>
        </p:spPr>
      </p:pic>
      <p:sp>
        <p:nvSpPr>
          <p:cNvPr id="2" name="Rectangle 1">
            <a:extLst>
              <a:ext uri="{FF2B5EF4-FFF2-40B4-BE49-F238E27FC236}">
                <a16:creationId xmlns:a16="http://schemas.microsoft.com/office/drawing/2014/main" id="{28CA550E-E6AE-A77C-C4A8-93593964E3BC}"/>
              </a:ext>
            </a:extLst>
          </p:cNvPr>
          <p:cNvSpPr/>
          <p:nvPr/>
        </p:nvSpPr>
        <p:spPr>
          <a:xfrm rot="5400000">
            <a:off x="7844583" y="2518883"/>
            <a:ext cx="6862149" cy="1832686"/>
          </a:xfrm>
          <a:prstGeom prst="rect">
            <a:avLst/>
          </a:prstGeom>
          <a:gradFill flip="none" rotWithShape="1">
            <a:gsLst>
              <a:gs pos="0">
                <a:srgbClr val="2C2561">
                  <a:shade val="30000"/>
                  <a:satMod val="115000"/>
                </a:srgbClr>
              </a:gs>
              <a:gs pos="50000">
                <a:srgbClr val="2C2561">
                  <a:shade val="67500"/>
                  <a:satMod val="115000"/>
                </a:srgbClr>
              </a:gs>
              <a:gs pos="100000">
                <a:srgbClr val="2C2561">
                  <a:shade val="100000"/>
                  <a:satMod val="11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 dirty="0"/>
          </a:p>
        </p:txBody>
      </p:sp>
      <p:pic>
        <p:nvPicPr>
          <p:cNvPr id="15" name="Picture 14" descr="A group of people holding bags&#10;&#10;Description automatically generated">
            <a:extLst>
              <a:ext uri="{FF2B5EF4-FFF2-40B4-BE49-F238E27FC236}">
                <a16:creationId xmlns:a16="http://schemas.microsoft.com/office/drawing/2014/main" id="{09C8D527-E0FE-3FCF-3487-5601FC47CD95}"/>
              </a:ext>
            </a:extLst>
          </p:cNvPr>
          <p:cNvPicPr>
            <a:picLocks noChangeAspect="1"/>
          </p:cNvPicPr>
          <p:nvPr/>
        </p:nvPicPr>
        <p:blipFill rotWithShape="1">
          <a:blip r:embed="rId7" cstate="print">
            <a:alphaModFix amt="25000"/>
            <a:extLst>
              <a:ext uri="{28A0092B-C50C-407E-A947-70E740481C1C}">
                <a14:useLocalDpi xmlns:a14="http://schemas.microsoft.com/office/drawing/2010/main" val="0"/>
              </a:ext>
            </a:extLst>
          </a:blip>
          <a:srcRect l="-2323" t="-1357" b="-113"/>
          <a:stretch/>
        </p:blipFill>
        <p:spPr>
          <a:xfrm>
            <a:off x="-109831" y="2198644"/>
            <a:ext cx="1851388" cy="2456564"/>
          </a:xfrm>
          <a:prstGeom prst="rect">
            <a:avLst/>
          </a:prstGeom>
          <a:effectLst/>
        </p:spPr>
      </p:pic>
      <p:pic>
        <p:nvPicPr>
          <p:cNvPr id="4" name="Picture 3">
            <a:extLst>
              <a:ext uri="{FF2B5EF4-FFF2-40B4-BE49-F238E27FC236}">
                <a16:creationId xmlns:a16="http://schemas.microsoft.com/office/drawing/2014/main" id="{8ADEEB82-D4B2-981D-276D-A203251C8605}"/>
              </a:ext>
            </a:extLst>
          </p:cNvPr>
          <p:cNvPicPr>
            <a:picLocks noChangeAspect="1"/>
          </p:cNvPicPr>
          <p:nvPr/>
        </p:nvPicPr>
        <p:blipFill rotWithShape="1">
          <a:blip r:embed="rId8">
            <a:alphaModFix amt="25000"/>
          </a:blip>
          <a:srcRect l="2455" t="1467" r="40911" b="-1467"/>
          <a:stretch/>
        </p:blipFill>
        <p:spPr>
          <a:xfrm>
            <a:off x="10390258" y="15240"/>
            <a:ext cx="1786798" cy="2201114"/>
          </a:xfrm>
          <a:prstGeom prst="rect">
            <a:avLst/>
          </a:prstGeom>
        </p:spPr>
      </p:pic>
      <p:pic>
        <p:nvPicPr>
          <p:cNvPr id="5" name="Picture 4">
            <a:extLst>
              <a:ext uri="{FF2B5EF4-FFF2-40B4-BE49-F238E27FC236}">
                <a16:creationId xmlns:a16="http://schemas.microsoft.com/office/drawing/2014/main" id="{A897D8DC-A958-302D-1384-61069AC46A3E}"/>
              </a:ext>
            </a:extLst>
          </p:cNvPr>
          <p:cNvPicPr>
            <a:picLocks noChangeAspect="1"/>
          </p:cNvPicPr>
          <p:nvPr/>
        </p:nvPicPr>
        <p:blipFill rotWithShape="1">
          <a:blip r:embed="rId9">
            <a:alphaModFix amt="25000"/>
          </a:blip>
          <a:srcRect l="6013" r="49637"/>
          <a:stretch/>
        </p:blipFill>
        <p:spPr>
          <a:xfrm>
            <a:off x="10366433" y="2220504"/>
            <a:ext cx="1825566" cy="2416993"/>
          </a:xfrm>
          <a:prstGeom prst="rect">
            <a:avLst/>
          </a:prstGeom>
        </p:spPr>
      </p:pic>
      <p:pic>
        <p:nvPicPr>
          <p:cNvPr id="8" name="Picture 7">
            <a:extLst>
              <a:ext uri="{FF2B5EF4-FFF2-40B4-BE49-F238E27FC236}">
                <a16:creationId xmlns:a16="http://schemas.microsoft.com/office/drawing/2014/main" id="{7BC833ED-2CF3-8715-E133-D6BD5EA9B64F}"/>
              </a:ext>
            </a:extLst>
          </p:cNvPr>
          <p:cNvPicPr>
            <a:picLocks noChangeAspect="1"/>
          </p:cNvPicPr>
          <p:nvPr/>
        </p:nvPicPr>
        <p:blipFill rotWithShape="1">
          <a:blip r:embed="rId10">
            <a:alphaModFix amt="25000"/>
          </a:blip>
          <a:srcRect l="22488" t="16676" r="31290" b="7978"/>
          <a:stretch/>
        </p:blipFill>
        <p:spPr>
          <a:xfrm>
            <a:off x="10390258" y="4639632"/>
            <a:ext cx="1801742" cy="2250865"/>
          </a:xfrm>
          <a:prstGeom prst="rect">
            <a:avLst/>
          </a:prstGeom>
        </p:spPr>
      </p:pic>
      <p:sp>
        <p:nvSpPr>
          <p:cNvPr id="10" name="Rectangle 9">
            <a:extLst>
              <a:ext uri="{FF2B5EF4-FFF2-40B4-BE49-F238E27FC236}">
                <a16:creationId xmlns:a16="http://schemas.microsoft.com/office/drawing/2014/main" id="{53D296C1-5B54-7A80-88D9-D2C2EECC5F68}"/>
              </a:ext>
            </a:extLst>
          </p:cNvPr>
          <p:cNvSpPr/>
          <p:nvPr/>
        </p:nvSpPr>
        <p:spPr>
          <a:xfrm>
            <a:off x="10270805" y="15240"/>
            <a:ext cx="88507" cy="6884111"/>
          </a:xfrm>
          <a:prstGeom prst="rect">
            <a:avLst/>
          </a:prstGeom>
          <a:solidFill>
            <a:srgbClr val="C00000"/>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75000"/>
                </a:schemeClr>
              </a:solidFill>
            </a:endParaRPr>
          </a:p>
        </p:txBody>
      </p:sp>
      <p:sp>
        <p:nvSpPr>
          <p:cNvPr id="20" name="Rectangle 19">
            <a:extLst>
              <a:ext uri="{FF2B5EF4-FFF2-40B4-BE49-F238E27FC236}">
                <a16:creationId xmlns:a16="http://schemas.microsoft.com/office/drawing/2014/main" id="{FDBC6B8F-42A8-191E-991D-033C200BF198}"/>
              </a:ext>
            </a:extLst>
          </p:cNvPr>
          <p:cNvSpPr/>
          <p:nvPr/>
        </p:nvSpPr>
        <p:spPr>
          <a:xfrm>
            <a:off x="1815957" y="6259688"/>
            <a:ext cx="8471043" cy="598312"/>
          </a:xfrm>
          <a:prstGeom prst="rect">
            <a:avLst/>
          </a:prstGeom>
          <a:solidFill>
            <a:srgbClr val="2C2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13" name="TextBox 12">
            <a:extLst>
              <a:ext uri="{FF2B5EF4-FFF2-40B4-BE49-F238E27FC236}">
                <a16:creationId xmlns:a16="http://schemas.microsoft.com/office/drawing/2014/main" id="{FFC50CE5-7923-8481-77EA-0E25419C6EA7}"/>
              </a:ext>
            </a:extLst>
          </p:cNvPr>
          <p:cNvSpPr txBox="1"/>
          <p:nvPr/>
        </p:nvSpPr>
        <p:spPr>
          <a:xfrm>
            <a:off x="3874611" y="6273225"/>
            <a:ext cx="4440155" cy="584775"/>
          </a:xfrm>
          <a:prstGeom prst="rect">
            <a:avLst/>
          </a:prstGeom>
          <a:noFill/>
        </p:spPr>
        <p:txBody>
          <a:bodyPr wrap="square">
            <a:spAutoFit/>
          </a:bodyPr>
          <a:lstStyle/>
          <a:p>
            <a:pPr algn="ctr"/>
            <a:r>
              <a:rPr lang="en-US" sz="3200" b="1" dirty="0">
                <a:solidFill>
                  <a:schemeClr val="bg1"/>
                </a:solidFill>
                <a:latin typeface="Bebas Neue Book" panose="00000500000000000000" pitchFamily="50" charset="0"/>
              </a:rPr>
              <a:t>CDCE Chiefs &amp; Staff Training</a:t>
            </a:r>
          </a:p>
        </p:txBody>
      </p:sp>
      <p:sp>
        <p:nvSpPr>
          <p:cNvPr id="48" name="Rectangle 47">
            <a:extLst>
              <a:ext uri="{FF2B5EF4-FFF2-40B4-BE49-F238E27FC236}">
                <a16:creationId xmlns:a16="http://schemas.microsoft.com/office/drawing/2014/main" id="{7D02102B-6144-DA8F-B2CB-D26509108EBE}"/>
              </a:ext>
            </a:extLst>
          </p:cNvPr>
          <p:cNvSpPr/>
          <p:nvPr/>
        </p:nvSpPr>
        <p:spPr>
          <a:xfrm>
            <a:off x="1741557" y="-26111"/>
            <a:ext cx="88507" cy="6884111"/>
          </a:xfrm>
          <a:prstGeom prst="rect">
            <a:avLst/>
          </a:prstGeom>
          <a:solidFill>
            <a:srgbClr val="C00000"/>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75000"/>
                </a:schemeClr>
              </a:solidFill>
            </a:endParaRPr>
          </a:p>
        </p:txBody>
      </p:sp>
    </p:spTree>
    <p:extLst>
      <p:ext uri="{BB962C8B-B14F-4D97-AF65-F5344CB8AC3E}">
        <p14:creationId xmlns:p14="http://schemas.microsoft.com/office/powerpoint/2010/main" val="33767389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A334E72-10E6-B503-6565-F9DC2AD15F3E}"/>
              </a:ext>
            </a:extLst>
          </p:cNvPr>
          <p:cNvSpPr/>
          <p:nvPr/>
        </p:nvSpPr>
        <p:spPr>
          <a:xfrm>
            <a:off x="0" y="0"/>
            <a:ext cx="7838294" cy="2819400"/>
          </a:xfrm>
          <a:prstGeom prst="rect">
            <a:avLst/>
          </a:prstGeom>
          <a:solidFill>
            <a:srgbClr val="2D25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75000"/>
                </a:schemeClr>
              </a:solidFill>
            </a:endParaRPr>
          </a:p>
        </p:txBody>
      </p:sp>
      <p:sp>
        <p:nvSpPr>
          <p:cNvPr id="6" name="TextBox 5">
            <a:extLst>
              <a:ext uri="{FF2B5EF4-FFF2-40B4-BE49-F238E27FC236}">
                <a16:creationId xmlns:a16="http://schemas.microsoft.com/office/drawing/2014/main" id="{6C769663-B494-0B2F-7382-F4A14E2C82A5}"/>
              </a:ext>
            </a:extLst>
          </p:cNvPr>
          <p:cNvSpPr txBox="1"/>
          <p:nvPr/>
        </p:nvSpPr>
        <p:spPr>
          <a:xfrm>
            <a:off x="685800" y="3214560"/>
            <a:ext cx="6023512" cy="2369880"/>
          </a:xfrm>
          <a:prstGeom prst="rect">
            <a:avLst/>
          </a:prstGeom>
          <a:noFill/>
        </p:spPr>
        <p:txBody>
          <a:bodyPr wrap="square" rtlCol="0">
            <a:spAutoFit/>
          </a:bodyPr>
          <a:lstStyle/>
          <a:p>
            <a:r>
              <a:rPr lang="en-US" b="1" i="1" dirty="0">
                <a:solidFill>
                  <a:srgbClr val="990000"/>
                </a:solidFill>
                <a:latin typeface="Gibson SemBd"/>
              </a:rPr>
              <a:t>Our mission</a:t>
            </a:r>
            <a:r>
              <a:rPr lang="en-US" i="1" dirty="0">
                <a:solidFill>
                  <a:srgbClr val="990000"/>
                </a:solidFill>
                <a:latin typeface="Gibson SemBd"/>
              </a:rPr>
              <a:t>: To honor and show gratitude to every generation of Veteran for the sacrifices made in service to our country</a:t>
            </a:r>
          </a:p>
          <a:p>
            <a:endParaRPr lang="en-US" sz="1400" dirty="0">
              <a:solidFill>
                <a:srgbClr val="2C2561"/>
              </a:solidFill>
              <a:latin typeface="Gibson SemBd"/>
            </a:endParaRPr>
          </a:p>
          <a:p>
            <a:r>
              <a:rPr lang="en-US" sz="1400" dirty="0">
                <a:solidFill>
                  <a:srgbClr val="2C2561"/>
                </a:solidFill>
                <a:latin typeface="Gibson SemBd"/>
              </a:rPr>
              <a:t>Soldiers’ Angels Home of the Brave is a campaign that started in 2012 working directly with the VA Center for Development and Civic Engagement (CDCE), and corporate partners to honor Veterans on Veterans Day.</a:t>
            </a:r>
          </a:p>
          <a:p>
            <a:endParaRPr lang="en-US" sz="1400" dirty="0">
              <a:solidFill>
                <a:srgbClr val="2C2561"/>
              </a:solidFill>
              <a:latin typeface="Gibson SemBd"/>
            </a:endParaRPr>
          </a:p>
          <a:p>
            <a:r>
              <a:rPr lang="en-US" sz="1400" dirty="0">
                <a:solidFill>
                  <a:srgbClr val="2C2561"/>
                </a:solidFill>
                <a:latin typeface="Gibson SemBd"/>
              </a:rPr>
              <a:t>Partners fund the campaign and provide volunteer opportunities for employees in the local communities where they live and work, giving companies and employees the opportunity to show their gratitude.</a:t>
            </a:r>
          </a:p>
        </p:txBody>
      </p:sp>
      <p:sp>
        <p:nvSpPr>
          <p:cNvPr id="7" name="TextBox 6">
            <a:extLst>
              <a:ext uri="{FF2B5EF4-FFF2-40B4-BE49-F238E27FC236}">
                <a16:creationId xmlns:a16="http://schemas.microsoft.com/office/drawing/2014/main" id="{3E47BAC7-6CD9-3C41-F9CD-B4B38A4D5D7C}"/>
              </a:ext>
            </a:extLst>
          </p:cNvPr>
          <p:cNvSpPr txBox="1"/>
          <p:nvPr/>
        </p:nvSpPr>
        <p:spPr>
          <a:xfrm>
            <a:off x="500436" y="275814"/>
            <a:ext cx="6211342" cy="1980735"/>
          </a:xfrm>
          <a:prstGeom prst="rect">
            <a:avLst/>
          </a:prstGeom>
          <a:noFill/>
        </p:spPr>
        <p:txBody>
          <a:bodyPr wrap="square" lIns="91440" tIns="45720" rIns="91440" bIns="45720" rtlCol="0" anchor="t">
            <a:spAutoFit/>
          </a:bodyPr>
          <a:lstStyle/>
          <a:p>
            <a:pPr>
              <a:lnSpc>
                <a:spcPts val="7600"/>
              </a:lnSpc>
            </a:pPr>
            <a:r>
              <a:rPr lang="en-US" sz="5400" b="1" dirty="0">
                <a:solidFill>
                  <a:schemeClr val="bg1"/>
                </a:solidFill>
                <a:latin typeface="Bebas Neue Book"/>
              </a:rPr>
              <a:t>What is</a:t>
            </a:r>
          </a:p>
          <a:p>
            <a:pPr>
              <a:lnSpc>
                <a:spcPts val="7600"/>
              </a:lnSpc>
            </a:pPr>
            <a:r>
              <a:rPr lang="en-US" sz="5400" b="1" dirty="0">
                <a:solidFill>
                  <a:schemeClr val="bg1"/>
                </a:solidFill>
                <a:latin typeface="Bebas Neue Book"/>
              </a:rPr>
              <a:t>Home of the Brave?</a:t>
            </a:r>
          </a:p>
        </p:txBody>
      </p:sp>
      <p:grpSp>
        <p:nvGrpSpPr>
          <p:cNvPr id="8" name="Group 7">
            <a:extLst>
              <a:ext uri="{FF2B5EF4-FFF2-40B4-BE49-F238E27FC236}">
                <a16:creationId xmlns:a16="http://schemas.microsoft.com/office/drawing/2014/main" id="{D63E84B2-648A-4191-0DB6-AE8C7C98B31D}"/>
              </a:ext>
            </a:extLst>
          </p:cNvPr>
          <p:cNvGrpSpPr/>
          <p:nvPr/>
        </p:nvGrpSpPr>
        <p:grpSpPr>
          <a:xfrm>
            <a:off x="781579" y="2363015"/>
            <a:ext cx="5653084" cy="142391"/>
            <a:chOff x="1087710" y="3134209"/>
            <a:chExt cx="5653084" cy="142391"/>
          </a:xfrm>
          <a:solidFill>
            <a:schemeClr val="bg1"/>
          </a:solidFill>
        </p:grpSpPr>
        <p:sp>
          <p:nvSpPr>
            <p:cNvPr id="9" name="Star: 5 Points 8">
              <a:extLst>
                <a:ext uri="{FF2B5EF4-FFF2-40B4-BE49-F238E27FC236}">
                  <a16:creationId xmlns:a16="http://schemas.microsoft.com/office/drawing/2014/main" id="{D00CAF17-A056-EA74-C176-6C275E165401}"/>
                </a:ext>
              </a:extLst>
            </p:cNvPr>
            <p:cNvSpPr/>
            <p:nvPr/>
          </p:nvSpPr>
          <p:spPr>
            <a:xfrm>
              <a:off x="1087710" y="3134209"/>
              <a:ext cx="135308" cy="135308"/>
            </a:xfrm>
            <a:prstGeom prst="star5">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
          <p:nvSpPr>
            <p:cNvPr id="10" name="Star: 5 Points 9">
              <a:extLst>
                <a:ext uri="{FF2B5EF4-FFF2-40B4-BE49-F238E27FC236}">
                  <a16:creationId xmlns:a16="http://schemas.microsoft.com/office/drawing/2014/main" id="{FA7EB459-A8C9-BB22-B322-7911CF9098CD}"/>
                </a:ext>
              </a:extLst>
            </p:cNvPr>
            <p:cNvSpPr/>
            <p:nvPr/>
          </p:nvSpPr>
          <p:spPr>
            <a:xfrm>
              <a:off x="1493499" y="3139828"/>
              <a:ext cx="135308" cy="135308"/>
            </a:xfrm>
            <a:prstGeom prst="star5">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
          <p:nvSpPr>
            <p:cNvPr id="11" name="Star: 5 Points 10">
              <a:extLst>
                <a:ext uri="{FF2B5EF4-FFF2-40B4-BE49-F238E27FC236}">
                  <a16:creationId xmlns:a16="http://schemas.microsoft.com/office/drawing/2014/main" id="{46FCAFBB-E7CB-CF37-C4A2-2D0AB70E6AB7}"/>
                </a:ext>
              </a:extLst>
            </p:cNvPr>
            <p:cNvSpPr/>
            <p:nvPr/>
          </p:nvSpPr>
          <p:spPr>
            <a:xfrm>
              <a:off x="1896532" y="3141292"/>
              <a:ext cx="135308" cy="135308"/>
            </a:xfrm>
            <a:prstGeom prst="star5">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
          <p:nvSpPr>
            <p:cNvPr id="12" name="Star: 5 Points 11">
              <a:extLst>
                <a:ext uri="{FF2B5EF4-FFF2-40B4-BE49-F238E27FC236}">
                  <a16:creationId xmlns:a16="http://schemas.microsoft.com/office/drawing/2014/main" id="{63506BEF-6740-1EBA-DD96-58D125818581}"/>
                </a:ext>
              </a:extLst>
            </p:cNvPr>
            <p:cNvSpPr/>
            <p:nvPr/>
          </p:nvSpPr>
          <p:spPr>
            <a:xfrm>
              <a:off x="2299565" y="3141292"/>
              <a:ext cx="135308" cy="135308"/>
            </a:xfrm>
            <a:prstGeom prst="star5">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
          <p:nvSpPr>
            <p:cNvPr id="13" name="Star: 5 Points 12">
              <a:extLst>
                <a:ext uri="{FF2B5EF4-FFF2-40B4-BE49-F238E27FC236}">
                  <a16:creationId xmlns:a16="http://schemas.microsoft.com/office/drawing/2014/main" id="{E1E69952-228B-7140-38EB-16D52BF9478B}"/>
                </a:ext>
              </a:extLst>
            </p:cNvPr>
            <p:cNvSpPr/>
            <p:nvPr/>
          </p:nvSpPr>
          <p:spPr>
            <a:xfrm>
              <a:off x="2702598" y="3141292"/>
              <a:ext cx="135308" cy="135308"/>
            </a:xfrm>
            <a:prstGeom prst="star5">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
          <p:nvSpPr>
            <p:cNvPr id="14" name="Star: 5 Points 13">
              <a:extLst>
                <a:ext uri="{FF2B5EF4-FFF2-40B4-BE49-F238E27FC236}">
                  <a16:creationId xmlns:a16="http://schemas.microsoft.com/office/drawing/2014/main" id="{5BE42688-BAD0-D054-7EDC-08B1DACD7569}"/>
                </a:ext>
              </a:extLst>
            </p:cNvPr>
            <p:cNvSpPr/>
            <p:nvPr/>
          </p:nvSpPr>
          <p:spPr>
            <a:xfrm>
              <a:off x="3105631" y="3141292"/>
              <a:ext cx="135308" cy="135308"/>
            </a:xfrm>
            <a:prstGeom prst="star5">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
          <p:nvSpPr>
            <p:cNvPr id="15" name="Star: 5 Points 14">
              <a:extLst>
                <a:ext uri="{FF2B5EF4-FFF2-40B4-BE49-F238E27FC236}">
                  <a16:creationId xmlns:a16="http://schemas.microsoft.com/office/drawing/2014/main" id="{8565B3DB-FB46-5108-509E-EB1768AF38C7}"/>
                </a:ext>
              </a:extLst>
            </p:cNvPr>
            <p:cNvSpPr/>
            <p:nvPr/>
          </p:nvSpPr>
          <p:spPr>
            <a:xfrm>
              <a:off x="3505200" y="3141292"/>
              <a:ext cx="135308" cy="135308"/>
            </a:xfrm>
            <a:prstGeom prst="star5">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00000"/>
                </a:solidFill>
              </a:endParaRPr>
            </a:p>
          </p:txBody>
        </p:sp>
        <p:cxnSp>
          <p:nvCxnSpPr>
            <p:cNvPr id="16" name="Straight Connector 15">
              <a:extLst>
                <a:ext uri="{FF2B5EF4-FFF2-40B4-BE49-F238E27FC236}">
                  <a16:creationId xmlns:a16="http://schemas.microsoft.com/office/drawing/2014/main" id="{291A7DC7-1841-5D0D-D839-B4BF1D8059A9}"/>
                </a:ext>
              </a:extLst>
            </p:cNvPr>
            <p:cNvCxnSpPr>
              <a:cxnSpLocks/>
            </p:cNvCxnSpPr>
            <p:nvPr/>
          </p:nvCxnSpPr>
          <p:spPr>
            <a:xfrm>
              <a:off x="3891643" y="3219505"/>
              <a:ext cx="2849151" cy="0"/>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7" name="Rectangle 16">
            <a:extLst>
              <a:ext uri="{FF2B5EF4-FFF2-40B4-BE49-F238E27FC236}">
                <a16:creationId xmlns:a16="http://schemas.microsoft.com/office/drawing/2014/main" id="{E07F9019-E686-5DF3-7C19-198988FBFA76}"/>
              </a:ext>
            </a:extLst>
          </p:cNvPr>
          <p:cNvSpPr/>
          <p:nvPr/>
        </p:nvSpPr>
        <p:spPr>
          <a:xfrm>
            <a:off x="0" y="-10350"/>
            <a:ext cx="160974" cy="2829750"/>
          </a:xfrm>
          <a:prstGeom prst="rect">
            <a:avLst/>
          </a:prstGeom>
          <a:solidFill>
            <a:srgbClr val="C00000"/>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75000"/>
                </a:schemeClr>
              </a:solidFill>
            </a:endParaRPr>
          </a:p>
        </p:txBody>
      </p:sp>
      <p:pic>
        <p:nvPicPr>
          <p:cNvPr id="19" name="Picture 18" descr="A group of people holding bags&#10;&#10;Description automatically generated">
            <a:extLst>
              <a:ext uri="{FF2B5EF4-FFF2-40B4-BE49-F238E27FC236}">
                <a16:creationId xmlns:a16="http://schemas.microsoft.com/office/drawing/2014/main" id="{36F21DEC-BB84-5EBB-40E9-A86B2E9F5FD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4795" b="5794"/>
          <a:stretch/>
        </p:blipFill>
        <p:spPr>
          <a:xfrm>
            <a:off x="7275948" y="-48450"/>
            <a:ext cx="4916052" cy="6553193"/>
          </a:xfrm>
          <a:prstGeom prst="rect">
            <a:avLst/>
          </a:prstGeom>
          <a:effectLst>
            <a:innerShdw blurRad="190500" dist="50800" dir="10800000">
              <a:prstClr val="black">
                <a:alpha val="85000"/>
              </a:prstClr>
            </a:innerShdw>
          </a:effectLst>
        </p:spPr>
      </p:pic>
    </p:spTree>
    <p:extLst>
      <p:ext uri="{BB962C8B-B14F-4D97-AF65-F5344CB8AC3E}">
        <p14:creationId xmlns:p14="http://schemas.microsoft.com/office/powerpoint/2010/main" val="28842523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90004EE-917A-37E3-94C5-F212198458AC}"/>
              </a:ext>
            </a:extLst>
          </p:cNvPr>
          <p:cNvSpPr/>
          <p:nvPr/>
        </p:nvSpPr>
        <p:spPr>
          <a:xfrm>
            <a:off x="0" y="123567"/>
            <a:ext cx="8260080" cy="2063217"/>
          </a:xfrm>
          <a:prstGeom prst="rect">
            <a:avLst/>
          </a:prstGeom>
          <a:solidFill>
            <a:srgbClr val="2C2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75000"/>
                </a:schemeClr>
              </a:solidFill>
            </a:endParaRPr>
          </a:p>
        </p:txBody>
      </p:sp>
      <p:sp>
        <p:nvSpPr>
          <p:cNvPr id="7" name="Rectangle 6">
            <a:extLst>
              <a:ext uri="{FF2B5EF4-FFF2-40B4-BE49-F238E27FC236}">
                <a16:creationId xmlns:a16="http://schemas.microsoft.com/office/drawing/2014/main" id="{B940B03E-BD00-02C8-B81E-7560AEBB453F}"/>
              </a:ext>
            </a:extLst>
          </p:cNvPr>
          <p:cNvSpPr/>
          <p:nvPr/>
        </p:nvSpPr>
        <p:spPr>
          <a:xfrm>
            <a:off x="0" y="0"/>
            <a:ext cx="152400" cy="2063216"/>
          </a:xfrm>
          <a:prstGeom prst="rect">
            <a:avLst/>
          </a:prstGeom>
          <a:solidFill>
            <a:srgbClr val="C00000"/>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75000"/>
                </a:schemeClr>
              </a:solidFill>
            </a:endParaRPr>
          </a:p>
        </p:txBody>
      </p:sp>
      <p:pic>
        <p:nvPicPr>
          <p:cNvPr id="9" name="Picture 8" descr="A group of people standing in a room with food&#10;&#10;Description automatically generated">
            <a:extLst>
              <a:ext uri="{FF2B5EF4-FFF2-40B4-BE49-F238E27FC236}">
                <a16:creationId xmlns:a16="http://schemas.microsoft.com/office/drawing/2014/main" id="{6A6C0969-1906-6A69-840F-31776C21A05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7255"/>
          <a:stretch/>
        </p:blipFill>
        <p:spPr>
          <a:xfrm>
            <a:off x="8172450" y="0"/>
            <a:ext cx="4029007" cy="6492240"/>
          </a:xfrm>
          <a:prstGeom prst="rect">
            <a:avLst/>
          </a:prstGeom>
          <a:effectLst>
            <a:innerShdw blurRad="241300" dist="50800" dir="13500000">
              <a:prstClr val="black">
                <a:alpha val="70000"/>
              </a:prstClr>
            </a:innerShdw>
          </a:effectLst>
        </p:spPr>
      </p:pic>
      <p:sp>
        <p:nvSpPr>
          <p:cNvPr id="3" name="TextBox 2">
            <a:extLst>
              <a:ext uri="{FF2B5EF4-FFF2-40B4-BE49-F238E27FC236}">
                <a16:creationId xmlns:a16="http://schemas.microsoft.com/office/drawing/2014/main" id="{01968FED-D3C0-9A8E-8800-3502EC345254}"/>
              </a:ext>
            </a:extLst>
          </p:cNvPr>
          <p:cNvSpPr txBox="1"/>
          <p:nvPr/>
        </p:nvSpPr>
        <p:spPr>
          <a:xfrm>
            <a:off x="304359" y="486033"/>
            <a:ext cx="6512451" cy="1323439"/>
          </a:xfrm>
          <a:prstGeom prst="rect">
            <a:avLst/>
          </a:prstGeom>
          <a:noFill/>
        </p:spPr>
        <p:txBody>
          <a:bodyPr wrap="square" lIns="91440" tIns="45720" rIns="91440" bIns="45720" anchor="t">
            <a:spAutoFit/>
          </a:bodyPr>
          <a:lstStyle/>
          <a:p>
            <a:r>
              <a:rPr lang="en-US" sz="8000" b="1" dirty="0">
                <a:solidFill>
                  <a:schemeClr val="bg1"/>
                </a:solidFill>
                <a:latin typeface="Bebas Neue Book"/>
              </a:rPr>
              <a:t>How it works:</a:t>
            </a:r>
          </a:p>
        </p:txBody>
      </p:sp>
      <p:sp>
        <p:nvSpPr>
          <p:cNvPr id="6" name="Rectangle 7">
            <a:extLst>
              <a:ext uri="{FF2B5EF4-FFF2-40B4-BE49-F238E27FC236}">
                <a16:creationId xmlns:a16="http://schemas.microsoft.com/office/drawing/2014/main" id="{242BC4B5-D858-C9E8-0491-2C21EE9051ED}"/>
              </a:ext>
            </a:extLst>
          </p:cNvPr>
          <p:cNvSpPr>
            <a:spLocks noChangeArrowheads="1"/>
          </p:cNvSpPr>
          <p:nvPr/>
        </p:nvSpPr>
        <p:spPr bwMode="auto">
          <a:xfrm>
            <a:off x="726548" y="2291817"/>
            <a:ext cx="6328099" cy="2887872"/>
          </a:xfrm>
          <a:prstGeom prst="rect">
            <a:avLst/>
          </a:prstGeom>
          <a:noFill/>
          <a:ln>
            <a:noFill/>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285750" indent="-285750"/>
            <a:r>
              <a:rPr lang="en-US" sz="2500" b="1" dirty="0">
                <a:solidFill>
                  <a:srgbClr val="990000"/>
                </a:solidFill>
                <a:latin typeface="Lato" panose="020F0502020204030203" pitchFamily="34" charset="0"/>
              </a:rPr>
              <a:t>Corporate partners join the campaign</a:t>
            </a:r>
          </a:p>
          <a:p>
            <a:pPr>
              <a:buNone/>
            </a:pPr>
            <a:endParaRPr lang="en-US" sz="2500" dirty="0">
              <a:solidFill>
                <a:srgbClr val="990000"/>
              </a:solidFill>
              <a:latin typeface="Lato" panose="020F0502020204030203" pitchFamily="34" charset="0"/>
            </a:endParaRPr>
          </a:p>
          <a:p>
            <a:pPr marL="285750" indent="-285750"/>
            <a:r>
              <a:rPr lang="en-US" sz="2500" b="1" dirty="0">
                <a:solidFill>
                  <a:srgbClr val="990000"/>
                </a:solidFill>
                <a:latin typeface="Lato" panose="020F0502020204030203" pitchFamily="34" charset="0"/>
              </a:rPr>
              <a:t>CDCE Chiefs register medical facilities </a:t>
            </a:r>
          </a:p>
          <a:p>
            <a:pPr marL="285750" indent="-285750"/>
            <a:endParaRPr lang="en-US" sz="2500" b="1" dirty="0">
              <a:solidFill>
                <a:srgbClr val="990000"/>
              </a:solidFill>
              <a:latin typeface="Lato" panose="020F0502020204030203" pitchFamily="34" charset="0"/>
            </a:endParaRPr>
          </a:p>
          <a:p>
            <a:pPr marL="285750" indent="-285750"/>
            <a:r>
              <a:rPr lang="en-US" sz="2500" b="1" dirty="0">
                <a:solidFill>
                  <a:srgbClr val="990000"/>
                </a:solidFill>
                <a:latin typeface="Lato" panose="020F0502020204030203" pitchFamily="34" charset="0"/>
              </a:rPr>
              <a:t>Site Coordinators connect</a:t>
            </a:r>
          </a:p>
          <a:p>
            <a:endParaRPr lang="en-US" sz="2500" dirty="0">
              <a:solidFill>
                <a:srgbClr val="990000"/>
              </a:solidFill>
              <a:latin typeface="Lato" panose="020F0502020204030203" pitchFamily="34" charset="0"/>
            </a:endParaRPr>
          </a:p>
          <a:p>
            <a:pPr marL="285750" indent="-285750"/>
            <a:r>
              <a:rPr lang="en-US" sz="2500" b="1" dirty="0">
                <a:solidFill>
                  <a:srgbClr val="990000"/>
                </a:solidFill>
                <a:latin typeface="Lato" panose="020F0502020204030203" pitchFamily="34" charset="0"/>
              </a:rPr>
              <a:t>Volunteers register</a:t>
            </a:r>
            <a:endParaRPr lang="en-US" sz="2500" dirty="0">
              <a:solidFill>
                <a:srgbClr val="990000"/>
              </a:solidFill>
              <a:latin typeface="Lato" panose="020F0502020204030203" pitchFamily="34" charset="0"/>
            </a:endParaRPr>
          </a:p>
          <a:p>
            <a:pPr marL="285750" indent="-285750">
              <a:spcBef>
                <a:spcPct val="0"/>
              </a:spcBef>
              <a:buClr>
                <a:schemeClr val="tx2"/>
              </a:buClr>
              <a:buFont typeface="Courier New" panose="02070309020205020404" pitchFamily="49" charset="0"/>
              <a:buChar char="o"/>
              <a:defRPr/>
            </a:pPr>
            <a:endParaRPr lang="en-US" altLang="en-US" sz="2500" dirty="0">
              <a:solidFill>
                <a:srgbClr val="990000"/>
              </a:solidFill>
              <a:latin typeface="Avenir Next" panose="020B0503020202020204" pitchFamily="34" charset="0"/>
              <a:ea typeface="Tahoma" panose="020B0604030504040204" pitchFamily="34" charset="0"/>
              <a:cs typeface="Tahoma" panose="020B0604030504040204" pitchFamily="34" charset="0"/>
            </a:endParaRPr>
          </a:p>
        </p:txBody>
      </p:sp>
      <p:grpSp>
        <p:nvGrpSpPr>
          <p:cNvPr id="16" name="Group 15">
            <a:extLst>
              <a:ext uri="{FF2B5EF4-FFF2-40B4-BE49-F238E27FC236}">
                <a16:creationId xmlns:a16="http://schemas.microsoft.com/office/drawing/2014/main" id="{BC0D184F-6A2C-2904-F642-4F2903E920A6}"/>
              </a:ext>
            </a:extLst>
          </p:cNvPr>
          <p:cNvGrpSpPr/>
          <p:nvPr/>
        </p:nvGrpSpPr>
        <p:grpSpPr>
          <a:xfrm>
            <a:off x="730093" y="1827556"/>
            <a:ext cx="5653084" cy="142391"/>
            <a:chOff x="1087710" y="3134209"/>
            <a:chExt cx="5653084" cy="142391"/>
          </a:xfrm>
          <a:solidFill>
            <a:schemeClr val="bg1"/>
          </a:solidFill>
        </p:grpSpPr>
        <p:sp>
          <p:nvSpPr>
            <p:cNvPr id="5" name="Star: 5 Points 4">
              <a:extLst>
                <a:ext uri="{FF2B5EF4-FFF2-40B4-BE49-F238E27FC236}">
                  <a16:creationId xmlns:a16="http://schemas.microsoft.com/office/drawing/2014/main" id="{009546EF-EE37-A050-F6B9-73F21B11A60A}"/>
                </a:ext>
              </a:extLst>
            </p:cNvPr>
            <p:cNvSpPr/>
            <p:nvPr/>
          </p:nvSpPr>
          <p:spPr>
            <a:xfrm>
              <a:off x="1087710" y="3134209"/>
              <a:ext cx="135308" cy="135308"/>
            </a:xfrm>
            <a:prstGeom prst="star5">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
          <p:nvSpPr>
            <p:cNvPr id="8" name="Star: 5 Points 7">
              <a:extLst>
                <a:ext uri="{FF2B5EF4-FFF2-40B4-BE49-F238E27FC236}">
                  <a16:creationId xmlns:a16="http://schemas.microsoft.com/office/drawing/2014/main" id="{4F92745A-BF07-998E-1304-0C26204DA9E8}"/>
                </a:ext>
              </a:extLst>
            </p:cNvPr>
            <p:cNvSpPr/>
            <p:nvPr/>
          </p:nvSpPr>
          <p:spPr>
            <a:xfrm>
              <a:off x="1493499" y="3139828"/>
              <a:ext cx="135308" cy="135308"/>
            </a:xfrm>
            <a:prstGeom prst="star5">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
          <p:nvSpPr>
            <p:cNvPr id="10" name="Star: 5 Points 9">
              <a:extLst>
                <a:ext uri="{FF2B5EF4-FFF2-40B4-BE49-F238E27FC236}">
                  <a16:creationId xmlns:a16="http://schemas.microsoft.com/office/drawing/2014/main" id="{FD1BAC5C-673D-7D1F-5CC6-7A291B32E8A2}"/>
                </a:ext>
              </a:extLst>
            </p:cNvPr>
            <p:cNvSpPr/>
            <p:nvPr/>
          </p:nvSpPr>
          <p:spPr>
            <a:xfrm>
              <a:off x="1896532" y="3141292"/>
              <a:ext cx="135308" cy="135308"/>
            </a:xfrm>
            <a:prstGeom prst="star5">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
          <p:nvSpPr>
            <p:cNvPr id="11" name="Star: 5 Points 10">
              <a:extLst>
                <a:ext uri="{FF2B5EF4-FFF2-40B4-BE49-F238E27FC236}">
                  <a16:creationId xmlns:a16="http://schemas.microsoft.com/office/drawing/2014/main" id="{EBEFCCCA-B823-9035-EC5D-486D9C0B2C67}"/>
                </a:ext>
              </a:extLst>
            </p:cNvPr>
            <p:cNvSpPr/>
            <p:nvPr/>
          </p:nvSpPr>
          <p:spPr>
            <a:xfrm>
              <a:off x="2299565" y="3141292"/>
              <a:ext cx="135308" cy="135308"/>
            </a:xfrm>
            <a:prstGeom prst="star5">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
          <p:nvSpPr>
            <p:cNvPr id="12" name="Star: 5 Points 11">
              <a:extLst>
                <a:ext uri="{FF2B5EF4-FFF2-40B4-BE49-F238E27FC236}">
                  <a16:creationId xmlns:a16="http://schemas.microsoft.com/office/drawing/2014/main" id="{9959225B-2397-EC34-080F-78599891EAC7}"/>
                </a:ext>
              </a:extLst>
            </p:cNvPr>
            <p:cNvSpPr/>
            <p:nvPr/>
          </p:nvSpPr>
          <p:spPr>
            <a:xfrm>
              <a:off x="2702598" y="3141292"/>
              <a:ext cx="135308" cy="135308"/>
            </a:xfrm>
            <a:prstGeom prst="star5">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
          <p:nvSpPr>
            <p:cNvPr id="13" name="Star: 5 Points 12">
              <a:extLst>
                <a:ext uri="{FF2B5EF4-FFF2-40B4-BE49-F238E27FC236}">
                  <a16:creationId xmlns:a16="http://schemas.microsoft.com/office/drawing/2014/main" id="{1757C19C-853A-978F-A23F-7067CDEE123C}"/>
                </a:ext>
              </a:extLst>
            </p:cNvPr>
            <p:cNvSpPr/>
            <p:nvPr/>
          </p:nvSpPr>
          <p:spPr>
            <a:xfrm>
              <a:off x="3105631" y="3141292"/>
              <a:ext cx="135308" cy="135308"/>
            </a:xfrm>
            <a:prstGeom prst="star5">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
          <p:nvSpPr>
            <p:cNvPr id="14" name="Star: 5 Points 13">
              <a:extLst>
                <a:ext uri="{FF2B5EF4-FFF2-40B4-BE49-F238E27FC236}">
                  <a16:creationId xmlns:a16="http://schemas.microsoft.com/office/drawing/2014/main" id="{FC78671E-0075-8A81-2D8C-B76DDAA26A77}"/>
                </a:ext>
              </a:extLst>
            </p:cNvPr>
            <p:cNvSpPr/>
            <p:nvPr/>
          </p:nvSpPr>
          <p:spPr>
            <a:xfrm>
              <a:off x="3505200" y="3141292"/>
              <a:ext cx="135308" cy="135308"/>
            </a:xfrm>
            <a:prstGeom prst="star5">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00000"/>
                </a:solidFill>
              </a:endParaRPr>
            </a:p>
          </p:txBody>
        </p:sp>
        <p:cxnSp>
          <p:nvCxnSpPr>
            <p:cNvPr id="15" name="Straight Connector 14">
              <a:extLst>
                <a:ext uri="{FF2B5EF4-FFF2-40B4-BE49-F238E27FC236}">
                  <a16:creationId xmlns:a16="http://schemas.microsoft.com/office/drawing/2014/main" id="{E022203D-7B65-E666-766C-3375D84BB64D}"/>
                </a:ext>
              </a:extLst>
            </p:cNvPr>
            <p:cNvCxnSpPr>
              <a:cxnSpLocks/>
            </p:cNvCxnSpPr>
            <p:nvPr/>
          </p:nvCxnSpPr>
          <p:spPr>
            <a:xfrm>
              <a:off x="3891643" y="3219505"/>
              <a:ext cx="2849151" cy="0"/>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9472882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61C7D38-97C0-1D66-33A0-E784B25D842E}"/>
              </a:ext>
            </a:extLst>
          </p:cNvPr>
          <p:cNvSpPr/>
          <p:nvPr/>
        </p:nvSpPr>
        <p:spPr>
          <a:xfrm rot="16200000">
            <a:off x="3269778" y="-3269781"/>
            <a:ext cx="1537648" cy="8077201"/>
          </a:xfrm>
          <a:prstGeom prst="rect">
            <a:avLst/>
          </a:prstGeom>
          <a:solidFill>
            <a:srgbClr val="2D25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75000"/>
                </a:schemeClr>
              </a:solidFill>
            </a:endParaRPr>
          </a:p>
        </p:txBody>
      </p:sp>
      <p:sp>
        <p:nvSpPr>
          <p:cNvPr id="4" name="TextBox 3">
            <a:extLst>
              <a:ext uri="{FF2B5EF4-FFF2-40B4-BE49-F238E27FC236}">
                <a16:creationId xmlns:a16="http://schemas.microsoft.com/office/drawing/2014/main" id="{F1F4BAB2-FA05-8D11-345D-2D5CE4B98DCA}"/>
              </a:ext>
            </a:extLst>
          </p:cNvPr>
          <p:cNvSpPr txBox="1"/>
          <p:nvPr/>
        </p:nvSpPr>
        <p:spPr>
          <a:xfrm>
            <a:off x="253430" y="224481"/>
            <a:ext cx="6853765" cy="923330"/>
          </a:xfrm>
          <a:prstGeom prst="rect">
            <a:avLst/>
          </a:prstGeom>
          <a:noFill/>
        </p:spPr>
        <p:txBody>
          <a:bodyPr wrap="square" lIns="91440" tIns="45720" rIns="91440" bIns="45720" rtlCol="0" anchor="t">
            <a:spAutoFit/>
          </a:bodyPr>
          <a:lstStyle/>
          <a:p>
            <a:r>
              <a:rPr lang="en-US" sz="5400" b="1" dirty="0">
                <a:solidFill>
                  <a:schemeClr val="bg1"/>
                </a:solidFill>
                <a:latin typeface="Bebas Neue Book"/>
              </a:rPr>
              <a:t>VA Site Registration</a:t>
            </a:r>
          </a:p>
        </p:txBody>
      </p:sp>
      <p:sp>
        <p:nvSpPr>
          <p:cNvPr id="6" name="TextBox 5">
            <a:extLst>
              <a:ext uri="{FF2B5EF4-FFF2-40B4-BE49-F238E27FC236}">
                <a16:creationId xmlns:a16="http://schemas.microsoft.com/office/drawing/2014/main" id="{19D3DCEA-E751-8731-0EE7-C53D5DBF9478}"/>
              </a:ext>
            </a:extLst>
          </p:cNvPr>
          <p:cNvSpPr txBox="1"/>
          <p:nvPr/>
        </p:nvSpPr>
        <p:spPr>
          <a:xfrm>
            <a:off x="457200" y="1690049"/>
            <a:ext cx="4461075" cy="553998"/>
          </a:xfrm>
          <a:prstGeom prst="rect">
            <a:avLst/>
          </a:prstGeom>
          <a:noFill/>
        </p:spPr>
        <p:txBody>
          <a:bodyPr wrap="square" rtlCol="0">
            <a:spAutoFit/>
          </a:bodyPr>
          <a:lstStyle/>
          <a:p>
            <a:r>
              <a:rPr lang="en-US" sz="3000" b="1" dirty="0">
                <a:solidFill>
                  <a:srgbClr val="990000"/>
                </a:solidFill>
                <a:latin typeface="Bebas Neue Book" panose="00000500000000000000" pitchFamily="50" charset="0"/>
              </a:rPr>
              <a:t>July 1– September 1: </a:t>
            </a:r>
          </a:p>
        </p:txBody>
      </p:sp>
      <p:sp>
        <p:nvSpPr>
          <p:cNvPr id="8" name="Rectangle 7">
            <a:extLst>
              <a:ext uri="{FF2B5EF4-FFF2-40B4-BE49-F238E27FC236}">
                <a16:creationId xmlns:a16="http://schemas.microsoft.com/office/drawing/2014/main" id="{252D6B36-B559-B6F6-190B-49AA9DE1F282}"/>
              </a:ext>
            </a:extLst>
          </p:cNvPr>
          <p:cNvSpPr/>
          <p:nvPr/>
        </p:nvSpPr>
        <p:spPr>
          <a:xfrm>
            <a:off x="8077200" y="0"/>
            <a:ext cx="4114800" cy="6553200"/>
          </a:xfrm>
          <a:prstGeom prst="rect">
            <a:avLst/>
          </a:prstGeom>
          <a:solidFill>
            <a:srgbClr val="2D25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75000"/>
                </a:schemeClr>
              </a:solidFill>
            </a:endParaRPr>
          </a:p>
        </p:txBody>
      </p:sp>
      <p:pic>
        <p:nvPicPr>
          <p:cNvPr id="9" name="Picture 8">
            <a:extLst>
              <a:ext uri="{FF2B5EF4-FFF2-40B4-BE49-F238E27FC236}">
                <a16:creationId xmlns:a16="http://schemas.microsoft.com/office/drawing/2014/main" id="{F1298751-5858-DC3D-2A07-AEC7AD9534AD}"/>
              </a:ext>
            </a:extLst>
          </p:cNvPr>
          <p:cNvPicPr>
            <a:picLocks noChangeAspect="1"/>
          </p:cNvPicPr>
          <p:nvPr/>
        </p:nvPicPr>
        <p:blipFill rotWithShape="1">
          <a:blip r:embed="rId2">
            <a:alphaModFix amt="50000"/>
          </a:blip>
          <a:srcRect t="595" r="16465" b="650"/>
          <a:stretch/>
        </p:blipFill>
        <p:spPr>
          <a:xfrm>
            <a:off x="8077025" y="0"/>
            <a:ext cx="4114800" cy="6494048"/>
          </a:xfrm>
          <a:prstGeom prst="rect">
            <a:avLst/>
          </a:prstGeom>
          <a:effectLst>
            <a:innerShdw blurRad="165100" dist="50800" dir="13500000">
              <a:prstClr val="black">
                <a:alpha val="70000"/>
              </a:prstClr>
            </a:innerShdw>
          </a:effectLst>
        </p:spPr>
      </p:pic>
      <p:sp>
        <p:nvSpPr>
          <p:cNvPr id="11" name="Rectangle 10">
            <a:extLst>
              <a:ext uri="{FF2B5EF4-FFF2-40B4-BE49-F238E27FC236}">
                <a16:creationId xmlns:a16="http://schemas.microsoft.com/office/drawing/2014/main" id="{97EB678E-6672-2ABA-0AC4-672930970340}"/>
              </a:ext>
            </a:extLst>
          </p:cNvPr>
          <p:cNvSpPr/>
          <p:nvPr/>
        </p:nvSpPr>
        <p:spPr>
          <a:xfrm>
            <a:off x="7924800" y="-5"/>
            <a:ext cx="166214" cy="1537649"/>
          </a:xfrm>
          <a:prstGeom prst="rect">
            <a:avLst/>
          </a:prstGeom>
          <a:solidFill>
            <a:srgbClr val="C00000"/>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75000"/>
                </a:schemeClr>
              </a:solidFill>
            </a:endParaRPr>
          </a:p>
        </p:txBody>
      </p:sp>
      <p:sp>
        <p:nvSpPr>
          <p:cNvPr id="3" name="TextBox 2">
            <a:extLst>
              <a:ext uri="{FF2B5EF4-FFF2-40B4-BE49-F238E27FC236}">
                <a16:creationId xmlns:a16="http://schemas.microsoft.com/office/drawing/2014/main" id="{AA944EDF-20A1-893E-976D-AD32EA402BD8}"/>
              </a:ext>
            </a:extLst>
          </p:cNvPr>
          <p:cNvSpPr txBox="1"/>
          <p:nvPr/>
        </p:nvSpPr>
        <p:spPr>
          <a:xfrm>
            <a:off x="472146" y="2127030"/>
            <a:ext cx="6081054" cy="400110"/>
          </a:xfrm>
          <a:prstGeom prst="rect">
            <a:avLst/>
          </a:prstGeom>
          <a:noFill/>
        </p:spPr>
        <p:txBody>
          <a:bodyPr wrap="square">
            <a:spAutoFit/>
          </a:bodyPr>
          <a:lstStyle/>
          <a:p>
            <a:r>
              <a:rPr lang="en-US" sz="2000" dirty="0">
                <a:solidFill>
                  <a:srgbClr val="2D2562"/>
                </a:solidFill>
                <a:latin typeface="Lato" panose="020F0502020204030203" pitchFamily="34" charset="0"/>
              </a:rPr>
              <a:t>Registration will be open for VA sites to register</a:t>
            </a:r>
          </a:p>
        </p:txBody>
      </p:sp>
      <p:sp>
        <p:nvSpPr>
          <p:cNvPr id="13" name="TextBox 12">
            <a:extLst>
              <a:ext uri="{FF2B5EF4-FFF2-40B4-BE49-F238E27FC236}">
                <a16:creationId xmlns:a16="http://schemas.microsoft.com/office/drawing/2014/main" id="{0A3EDF65-1251-6EF3-8021-C42839D5AB9C}"/>
              </a:ext>
            </a:extLst>
          </p:cNvPr>
          <p:cNvSpPr txBox="1"/>
          <p:nvPr/>
        </p:nvSpPr>
        <p:spPr>
          <a:xfrm>
            <a:off x="695001" y="2681028"/>
            <a:ext cx="5105400" cy="2308324"/>
          </a:xfrm>
          <a:prstGeom prst="rect">
            <a:avLst/>
          </a:prstGeom>
          <a:noFill/>
        </p:spPr>
        <p:txBody>
          <a:bodyPr wrap="square" lIns="91440" tIns="45720" rIns="91440" bIns="45720" anchor="t">
            <a:spAutoFit/>
          </a:bodyPr>
          <a:lstStyle/>
          <a:p>
            <a:pPr marL="285750" indent="-285750">
              <a:buFont typeface="Arial" panose="020B0604020202020204" pitchFamily="34" charset="0"/>
              <a:buChar char="•"/>
            </a:pPr>
            <a:r>
              <a:rPr lang="en-US" dirty="0">
                <a:solidFill>
                  <a:srgbClr val="2C2561"/>
                </a:solidFill>
                <a:latin typeface="Gibson SemBd"/>
              </a:rPr>
              <a:t>Provide your contact information as chief</a:t>
            </a:r>
          </a:p>
          <a:p>
            <a:pPr marL="285750" indent="-285750">
              <a:buFont typeface="Arial" panose="020B0604020202020204" pitchFamily="34" charset="0"/>
              <a:buChar char="•"/>
            </a:pPr>
            <a:r>
              <a:rPr lang="en-US" dirty="0">
                <a:solidFill>
                  <a:srgbClr val="2C2561"/>
                </a:solidFill>
                <a:latin typeface="Gibson SemBd"/>
              </a:rPr>
              <a:t>Back-up contact</a:t>
            </a:r>
          </a:p>
          <a:p>
            <a:pPr marL="285750" indent="-285750">
              <a:buFont typeface="Arial" panose="020B0604020202020204" pitchFamily="34" charset="0"/>
              <a:buChar char="•"/>
            </a:pPr>
            <a:r>
              <a:rPr lang="en-US" dirty="0">
                <a:solidFill>
                  <a:srgbClr val="2C2561"/>
                </a:solidFill>
                <a:latin typeface="Gibson SemBd"/>
              </a:rPr>
              <a:t>Number of in-patient beds</a:t>
            </a:r>
          </a:p>
          <a:p>
            <a:pPr marL="285750" indent="-285750">
              <a:buFont typeface="Arial" panose="020B0604020202020204" pitchFamily="34" charset="0"/>
              <a:buChar char="•"/>
            </a:pPr>
            <a:r>
              <a:rPr lang="en-US" dirty="0">
                <a:solidFill>
                  <a:srgbClr val="2C2561"/>
                </a:solidFill>
                <a:latin typeface="Gibson SemBd"/>
              </a:rPr>
              <a:t>Shirt/cap order</a:t>
            </a:r>
          </a:p>
          <a:p>
            <a:pPr marL="285750" indent="-285750">
              <a:buFont typeface="Arial" panose="020B0604020202020204" pitchFamily="34" charset="0"/>
              <a:buChar char="•"/>
            </a:pPr>
            <a:r>
              <a:rPr lang="en-US" dirty="0">
                <a:solidFill>
                  <a:srgbClr val="2C2561"/>
                </a:solidFill>
                <a:latin typeface="Gibson SemBd"/>
              </a:rPr>
              <a:t>Special notes or regulations for volunteers</a:t>
            </a:r>
          </a:p>
          <a:p>
            <a:pPr marL="285750" indent="-285750">
              <a:buFont typeface="Arial" panose="020B0604020202020204" pitchFamily="34" charset="0"/>
              <a:buChar char="•"/>
            </a:pPr>
            <a:r>
              <a:rPr lang="en-US" dirty="0">
                <a:solidFill>
                  <a:srgbClr val="2D2562"/>
                </a:solidFill>
                <a:latin typeface="Gibson SemBd"/>
              </a:rPr>
              <a:t>To participate, you must be available to collaborate with the Site Coordinators to finalize event details in a timely manner.</a:t>
            </a:r>
          </a:p>
        </p:txBody>
      </p:sp>
      <p:sp>
        <p:nvSpPr>
          <p:cNvPr id="14" name="TextBox 13">
            <a:extLst>
              <a:ext uri="{FF2B5EF4-FFF2-40B4-BE49-F238E27FC236}">
                <a16:creationId xmlns:a16="http://schemas.microsoft.com/office/drawing/2014/main" id="{07D78C54-26DF-9906-8E4E-E1A5DB95A487}"/>
              </a:ext>
            </a:extLst>
          </p:cNvPr>
          <p:cNvSpPr txBox="1"/>
          <p:nvPr/>
        </p:nvSpPr>
        <p:spPr>
          <a:xfrm>
            <a:off x="3676003" y="5336024"/>
            <a:ext cx="4248797" cy="1015663"/>
          </a:xfrm>
          <a:prstGeom prst="rect">
            <a:avLst/>
          </a:prstGeom>
          <a:solidFill>
            <a:schemeClr val="bg1">
              <a:lumMod val="85000"/>
            </a:schemeClr>
          </a:solidFill>
        </p:spPr>
        <p:txBody>
          <a:bodyPr wrap="square" rtlCol="0">
            <a:spAutoFit/>
          </a:bodyPr>
          <a:lstStyle/>
          <a:p>
            <a:pPr algn="ctr"/>
            <a:r>
              <a:rPr lang="en-US" sz="2000" dirty="0">
                <a:solidFill>
                  <a:srgbClr val="2C2561"/>
                </a:solidFill>
                <a:latin typeface="Gibson SemBd"/>
              </a:rPr>
              <a:t>Celebrations and/or patient visits will take place between the 10</a:t>
            </a:r>
            <a:r>
              <a:rPr lang="en-US" sz="2000" baseline="30000" dirty="0">
                <a:solidFill>
                  <a:srgbClr val="2C2561"/>
                </a:solidFill>
                <a:latin typeface="Gibson SemBd"/>
              </a:rPr>
              <a:t>th</a:t>
            </a:r>
            <a:r>
              <a:rPr lang="en-US" sz="2000" dirty="0">
                <a:solidFill>
                  <a:srgbClr val="2C2561"/>
                </a:solidFill>
                <a:latin typeface="Gibson SemBd"/>
              </a:rPr>
              <a:t> and 14</a:t>
            </a:r>
            <a:r>
              <a:rPr lang="en-US" sz="2000" baseline="30000" dirty="0">
                <a:solidFill>
                  <a:srgbClr val="2C2561"/>
                </a:solidFill>
                <a:latin typeface="Gibson SemBd"/>
              </a:rPr>
              <a:t>th</a:t>
            </a:r>
            <a:r>
              <a:rPr lang="en-US" sz="2000" dirty="0">
                <a:solidFill>
                  <a:srgbClr val="2C2561"/>
                </a:solidFill>
                <a:latin typeface="Gibson SemBd"/>
              </a:rPr>
              <a:t> of November</a:t>
            </a:r>
          </a:p>
        </p:txBody>
      </p:sp>
      <p:grpSp>
        <p:nvGrpSpPr>
          <p:cNvPr id="22" name="Group 21">
            <a:extLst>
              <a:ext uri="{FF2B5EF4-FFF2-40B4-BE49-F238E27FC236}">
                <a16:creationId xmlns:a16="http://schemas.microsoft.com/office/drawing/2014/main" id="{41F0AEC6-2566-DA17-CE1C-57BD7AC45A3B}"/>
              </a:ext>
            </a:extLst>
          </p:cNvPr>
          <p:cNvGrpSpPr/>
          <p:nvPr/>
        </p:nvGrpSpPr>
        <p:grpSpPr>
          <a:xfrm>
            <a:off x="699201" y="1230313"/>
            <a:ext cx="5653084" cy="142391"/>
            <a:chOff x="1087710" y="3134209"/>
            <a:chExt cx="5653084" cy="142391"/>
          </a:xfrm>
          <a:solidFill>
            <a:schemeClr val="bg1"/>
          </a:solidFill>
        </p:grpSpPr>
        <p:sp>
          <p:nvSpPr>
            <p:cNvPr id="12" name="Star: 5 Points 11">
              <a:extLst>
                <a:ext uri="{FF2B5EF4-FFF2-40B4-BE49-F238E27FC236}">
                  <a16:creationId xmlns:a16="http://schemas.microsoft.com/office/drawing/2014/main" id="{FDD8CC37-0650-5CA3-2F00-D15205488B5F}"/>
                </a:ext>
              </a:extLst>
            </p:cNvPr>
            <p:cNvSpPr/>
            <p:nvPr/>
          </p:nvSpPr>
          <p:spPr>
            <a:xfrm>
              <a:off x="1087710" y="3134209"/>
              <a:ext cx="135308" cy="135308"/>
            </a:xfrm>
            <a:prstGeom prst="star5">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
          <p:nvSpPr>
            <p:cNvPr id="15" name="Star: 5 Points 14">
              <a:extLst>
                <a:ext uri="{FF2B5EF4-FFF2-40B4-BE49-F238E27FC236}">
                  <a16:creationId xmlns:a16="http://schemas.microsoft.com/office/drawing/2014/main" id="{95580D3B-F9A9-36E0-994D-A8EBD5642654}"/>
                </a:ext>
              </a:extLst>
            </p:cNvPr>
            <p:cNvSpPr/>
            <p:nvPr/>
          </p:nvSpPr>
          <p:spPr>
            <a:xfrm>
              <a:off x="1493499" y="3139828"/>
              <a:ext cx="135308" cy="135308"/>
            </a:xfrm>
            <a:prstGeom prst="star5">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
          <p:nvSpPr>
            <p:cNvPr id="16" name="Star: 5 Points 15">
              <a:extLst>
                <a:ext uri="{FF2B5EF4-FFF2-40B4-BE49-F238E27FC236}">
                  <a16:creationId xmlns:a16="http://schemas.microsoft.com/office/drawing/2014/main" id="{2B8D21B5-7F1E-3F6A-5291-76ACF3FAECB2}"/>
                </a:ext>
              </a:extLst>
            </p:cNvPr>
            <p:cNvSpPr/>
            <p:nvPr/>
          </p:nvSpPr>
          <p:spPr>
            <a:xfrm>
              <a:off x="1896532" y="3141292"/>
              <a:ext cx="135308" cy="135308"/>
            </a:xfrm>
            <a:prstGeom prst="star5">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
          <p:nvSpPr>
            <p:cNvPr id="17" name="Star: 5 Points 16">
              <a:extLst>
                <a:ext uri="{FF2B5EF4-FFF2-40B4-BE49-F238E27FC236}">
                  <a16:creationId xmlns:a16="http://schemas.microsoft.com/office/drawing/2014/main" id="{30C83725-C9FF-B6FB-BC85-AFE9AD3A0A1C}"/>
                </a:ext>
              </a:extLst>
            </p:cNvPr>
            <p:cNvSpPr/>
            <p:nvPr/>
          </p:nvSpPr>
          <p:spPr>
            <a:xfrm>
              <a:off x="2299565" y="3141292"/>
              <a:ext cx="135308" cy="135308"/>
            </a:xfrm>
            <a:prstGeom prst="star5">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
          <p:nvSpPr>
            <p:cNvPr id="18" name="Star: 5 Points 17">
              <a:extLst>
                <a:ext uri="{FF2B5EF4-FFF2-40B4-BE49-F238E27FC236}">
                  <a16:creationId xmlns:a16="http://schemas.microsoft.com/office/drawing/2014/main" id="{C14E3BFC-9042-C541-69A3-093A18B6CC8C}"/>
                </a:ext>
              </a:extLst>
            </p:cNvPr>
            <p:cNvSpPr/>
            <p:nvPr/>
          </p:nvSpPr>
          <p:spPr>
            <a:xfrm>
              <a:off x="2702598" y="3141292"/>
              <a:ext cx="135308" cy="135308"/>
            </a:xfrm>
            <a:prstGeom prst="star5">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
          <p:nvSpPr>
            <p:cNvPr id="19" name="Star: 5 Points 18">
              <a:extLst>
                <a:ext uri="{FF2B5EF4-FFF2-40B4-BE49-F238E27FC236}">
                  <a16:creationId xmlns:a16="http://schemas.microsoft.com/office/drawing/2014/main" id="{65AC6DA4-93B0-197F-1425-5B2C903C5394}"/>
                </a:ext>
              </a:extLst>
            </p:cNvPr>
            <p:cNvSpPr/>
            <p:nvPr/>
          </p:nvSpPr>
          <p:spPr>
            <a:xfrm>
              <a:off x="3105631" y="3141292"/>
              <a:ext cx="135308" cy="135308"/>
            </a:xfrm>
            <a:prstGeom prst="star5">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
          <p:nvSpPr>
            <p:cNvPr id="20" name="Star: 5 Points 19">
              <a:extLst>
                <a:ext uri="{FF2B5EF4-FFF2-40B4-BE49-F238E27FC236}">
                  <a16:creationId xmlns:a16="http://schemas.microsoft.com/office/drawing/2014/main" id="{412D4F2B-F730-AF38-950C-02238E41E455}"/>
                </a:ext>
              </a:extLst>
            </p:cNvPr>
            <p:cNvSpPr/>
            <p:nvPr/>
          </p:nvSpPr>
          <p:spPr>
            <a:xfrm>
              <a:off x="3505200" y="3141292"/>
              <a:ext cx="135308" cy="135308"/>
            </a:xfrm>
            <a:prstGeom prst="star5">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00000"/>
                </a:solidFill>
              </a:endParaRPr>
            </a:p>
          </p:txBody>
        </p:sp>
        <p:cxnSp>
          <p:nvCxnSpPr>
            <p:cNvPr id="21" name="Straight Connector 20">
              <a:extLst>
                <a:ext uri="{FF2B5EF4-FFF2-40B4-BE49-F238E27FC236}">
                  <a16:creationId xmlns:a16="http://schemas.microsoft.com/office/drawing/2014/main" id="{18C249B3-FACD-A82C-80E4-6E9DFD1BB4B5}"/>
                </a:ext>
              </a:extLst>
            </p:cNvPr>
            <p:cNvCxnSpPr>
              <a:cxnSpLocks/>
            </p:cNvCxnSpPr>
            <p:nvPr/>
          </p:nvCxnSpPr>
          <p:spPr>
            <a:xfrm>
              <a:off x="3891643" y="3219505"/>
              <a:ext cx="2849151" cy="0"/>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4893910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FA4EE50-8795-7C08-A675-8A6CB9BA881B}"/>
              </a:ext>
            </a:extLst>
          </p:cNvPr>
          <p:cNvPicPr>
            <a:picLocks noChangeAspect="1"/>
          </p:cNvPicPr>
          <p:nvPr/>
        </p:nvPicPr>
        <p:blipFill rotWithShape="1">
          <a:blip r:embed="rId2">
            <a:alphaModFix amt="40000"/>
          </a:blip>
          <a:srcRect l="6666" r="7705"/>
          <a:stretch/>
        </p:blipFill>
        <p:spPr>
          <a:xfrm>
            <a:off x="6096000" y="1371600"/>
            <a:ext cx="6096000" cy="5134588"/>
          </a:xfrm>
          <a:prstGeom prst="rect">
            <a:avLst/>
          </a:prstGeom>
        </p:spPr>
      </p:pic>
      <p:sp>
        <p:nvSpPr>
          <p:cNvPr id="4" name="Rectangle 3">
            <a:extLst>
              <a:ext uri="{FF2B5EF4-FFF2-40B4-BE49-F238E27FC236}">
                <a16:creationId xmlns:a16="http://schemas.microsoft.com/office/drawing/2014/main" id="{ECAA3B82-42D8-E65A-CF6C-CA3F9A4615E7}"/>
              </a:ext>
            </a:extLst>
          </p:cNvPr>
          <p:cNvSpPr/>
          <p:nvPr/>
        </p:nvSpPr>
        <p:spPr>
          <a:xfrm>
            <a:off x="0" y="0"/>
            <a:ext cx="12192000" cy="1418612"/>
          </a:xfrm>
          <a:prstGeom prst="rect">
            <a:avLst/>
          </a:prstGeom>
          <a:solidFill>
            <a:srgbClr val="2D25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75000"/>
                </a:schemeClr>
              </a:solidFill>
            </a:endParaRPr>
          </a:p>
        </p:txBody>
      </p:sp>
      <p:sp>
        <p:nvSpPr>
          <p:cNvPr id="5" name="Rectangle 4">
            <a:extLst>
              <a:ext uri="{FF2B5EF4-FFF2-40B4-BE49-F238E27FC236}">
                <a16:creationId xmlns:a16="http://schemas.microsoft.com/office/drawing/2014/main" id="{11AD9F6F-6A2D-6210-0A07-65E860CAAA20}"/>
              </a:ext>
            </a:extLst>
          </p:cNvPr>
          <p:cNvSpPr/>
          <p:nvPr/>
        </p:nvSpPr>
        <p:spPr>
          <a:xfrm>
            <a:off x="0" y="0"/>
            <a:ext cx="106680" cy="1418612"/>
          </a:xfrm>
          <a:prstGeom prst="rect">
            <a:avLst/>
          </a:prstGeom>
          <a:solidFill>
            <a:srgbClr val="C00000"/>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75000"/>
                </a:schemeClr>
              </a:solidFill>
            </a:endParaRPr>
          </a:p>
        </p:txBody>
      </p:sp>
      <p:sp>
        <p:nvSpPr>
          <p:cNvPr id="6" name="TextBox 5">
            <a:extLst>
              <a:ext uri="{FF2B5EF4-FFF2-40B4-BE49-F238E27FC236}">
                <a16:creationId xmlns:a16="http://schemas.microsoft.com/office/drawing/2014/main" id="{52746337-5D0E-52B4-BB30-6D52886B566D}"/>
              </a:ext>
            </a:extLst>
          </p:cNvPr>
          <p:cNvSpPr txBox="1"/>
          <p:nvPr/>
        </p:nvSpPr>
        <p:spPr>
          <a:xfrm>
            <a:off x="353375" y="-3326"/>
            <a:ext cx="8681503" cy="2554545"/>
          </a:xfrm>
          <a:prstGeom prst="rect">
            <a:avLst/>
          </a:prstGeom>
          <a:noFill/>
        </p:spPr>
        <p:txBody>
          <a:bodyPr wrap="square" lIns="91440" tIns="45720" rIns="91440" bIns="45720" anchor="t">
            <a:spAutoFit/>
          </a:bodyPr>
          <a:lstStyle/>
          <a:p>
            <a:r>
              <a:rPr lang="en-US" sz="8000" b="1" dirty="0">
                <a:solidFill>
                  <a:schemeClr val="bg1"/>
                </a:solidFill>
                <a:latin typeface="Bebas Neue Book"/>
              </a:rPr>
              <a:t>Site coordinators</a:t>
            </a:r>
            <a:r>
              <a:rPr lang="en-US" sz="8000" dirty="0">
                <a:solidFill>
                  <a:schemeClr val="bg1"/>
                </a:solidFill>
                <a:latin typeface="Bebas Neue Book"/>
              </a:rPr>
              <a:t> (SC)</a:t>
            </a:r>
          </a:p>
        </p:txBody>
      </p:sp>
      <p:sp>
        <p:nvSpPr>
          <p:cNvPr id="9" name="Rectangle 7">
            <a:extLst>
              <a:ext uri="{FF2B5EF4-FFF2-40B4-BE49-F238E27FC236}">
                <a16:creationId xmlns:a16="http://schemas.microsoft.com/office/drawing/2014/main" id="{4040E9DF-3352-5AE5-049F-AC0C2F04F4B1}"/>
              </a:ext>
            </a:extLst>
          </p:cNvPr>
          <p:cNvSpPr>
            <a:spLocks noChangeArrowheads="1"/>
          </p:cNvSpPr>
          <p:nvPr/>
        </p:nvSpPr>
        <p:spPr bwMode="auto">
          <a:xfrm>
            <a:off x="381000" y="1636008"/>
            <a:ext cx="5327490" cy="856560"/>
          </a:xfrm>
          <a:prstGeom prst="rect">
            <a:avLst/>
          </a:prstGeom>
          <a:noFill/>
          <a:ln>
            <a:noFill/>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buNone/>
            </a:pPr>
            <a:r>
              <a:rPr lang="en-US" sz="1800" b="1" dirty="0">
                <a:solidFill>
                  <a:srgbClr val="990000"/>
                </a:solidFill>
                <a:latin typeface="Lato" panose="020F0502020204030203" pitchFamily="34" charset="0"/>
              </a:rPr>
              <a:t>Site Coordinators (SCs) are super volunteers from sponsoring companies who work with you to prepare for a Veterans Day event or patient visit.</a:t>
            </a:r>
          </a:p>
        </p:txBody>
      </p:sp>
      <p:sp>
        <p:nvSpPr>
          <p:cNvPr id="3" name="TextBox 2">
            <a:extLst>
              <a:ext uri="{FF2B5EF4-FFF2-40B4-BE49-F238E27FC236}">
                <a16:creationId xmlns:a16="http://schemas.microsoft.com/office/drawing/2014/main" id="{34B43285-1D94-5509-E7D6-08197E080A1C}"/>
              </a:ext>
            </a:extLst>
          </p:cNvPr>
          <p:cNvSpPr txBox="1"/>
          <p:nvPr/>
        </p:nvSpPr>
        <p:spPr>
          <a:xfrm>
            <a:off x="345357" y="3428302"/>
            <a:ext cx="5491657" cy="2246769"/>
          </a:xfrm>
          <a:prstGeom prst="rect">
            <a:avLst/>
          </a:prstGeom>
          <a:noFill/>
        </p:spPr>
        <p:txBody>
          <a:bodyPr wrap="square" lIns="91440" tIns="45720" rIns="91440" bIns="45720" anchor="t">
            <a:spAutoFit/>
          </a:bodyPr>
          <a:lstStyle/>
          <a:p>
            <a:r>
              <a:rPr lang="en-US" sz="1400" dirty="0">
                <a:solidFill>
                  <a:schemeClr val="tx1">
                    <a:lumMod val="75000"/>
                    <a:lumOff val="25000"/>
                  </a:schemeClr>
                </a:solidFill>
                <a:latin typeface="Lato" panose="020F0502020204030203" pitchFamily="34" charset="0"/>
              </a:rPr>
              <a:t>SC’s also:</a:t>
            </a:r>
          </a:p>
          <a:p>
            <a:pPr marL="285750" indent="-285750">
              <a:buFont typeface="Arial" panose="020B0604020202020204" pitchFamily="34" charset="0"/>
              <a:buChar char="•"/>
            </a:pPr>
            <a:r>
              <a:rPr lang="en-US" sz="1400" dirty="0">
                <a:solidFill>
                  <a:schemeClr val="tx1">
                    <a:lumMod val="75000"/>
                    <a:lumOff val="25000"/>
                  </a:schemeClr>
                </a:solidFill>
                <a:latin typeface="Lato"/>
                <a:ea typeface="Lato"/>
                <a:cs typeface="Lato"/>
              </a:rPr>
              <a:t>Pack cinch bags</a:t>
            </a:r>
          </a:p>
          <a:p>
            <a:pPr marL="285750" indent="-285750">
              <a:buFont typeface="Arial" panose="020B0604020202020204" pitchFamily="34" charset="0"/>
              <a:buChar char="•"/>
            </a:pPr>
            <a:r>
              <a:rPr lang="en-US" sz="1400" dirty="0">
                <a:solidFill>
                  <a:schemeClr val="tx1">
                    <a:lumMod val="75000"/>
                    <a:lumOff val="25000"/>
                  </a:schemeClr>
                </a:solidFill>
                <a:latin typeface="Lato"/>
                <a:ea typeface="Lato"/>
                <a:cs typeface="Lato"/>
              </a:rPr>
              <a:t>Make/collect items to donate for hygiene kits *please note SC's will only order the number of hygiene kits that will be used for patient visits.  </a:t>
            </a:r>
            <a:endParaRPr lang="en-US" sz="1400" dirty="0">
              <a:solidFill>
                <a:schemeClr val="tx1">
                  <a:lumMod val="75000"/>
                  <a:lumOff val="25000"/>
                </a:schemeClr>
              </a:solidFill>
              <a:latin typeface="Lato" panose="020F0502020204030203" pitchFamily="34" charset="0"/>
              <a:ea typeface="Lato"/>
              <a:cs typeface="Lato"/>
            </a:endParaRPr>
          </a:p>
          <a:p>
            <a:pPr marL="285750" indent="-285750">
              <a:buFont typeface="Arial" panose="020B0604020202020204" pitchFamily="34" charset="0"/>
              <a:buChar char="•"/>
            </a:pPr>
            <a:r>
              <a:rPr lang="en-US" sz="1400" dirty="0">
                <a:solidFill>
                  <a:schemeClr val="tx1">
                    <a:lumMod val="75000"/>
                    <a:lumOff val="25000"/>
                  </a:schemeClr>
                </a:solidFill>
                <a:latin typeface="Lato"/>
                <a:ea typeface="Lato"/>
                <a:cs typeface="Lato"/>
              </a:rPr>
              <a:t>Manage a site budget to help with the celebration costs</a:t>
            </a:r>
          </a:p>
          <a:p>
            <a:pPr marL="285750" indent="-285750">
              <a:buFont typeface="Arial" panose="020B0604020202020204" pitchFamily="34" charset="0"/>
              <a:buChar char="•"/>
            </a:pPr>
            <a:r>
              <a:rPr lang="en-US" sz="1400" dirty="0">
                <a:solidFill>
                  <a:schemeClr val="tx1">
                    <a:lumMod val="75000"/>
                    <a:lumOff val="25000"/>
                  </a:schemeClr>
                </a:solidFill>
                <a:latin typeface="Lato"/>
                <a:ea typeface="Lato"/>
                <a:cs typeface="Lato"/>
              </a:rPr>
              <a:t>Manage volunteers</a:t>
            </a:r>
          </a:p>
          <a:p>
            <a:endParaRPr lang="en-US" sz="1400" dirty="0">
              <a:solidFill>
                <a:schemeClr val="tx1">
                  <a:lumMod val="75000"/>
                  <a:lumOff val="25000"/>
                </a:schemeClr>
              </a:solidFill>
              <a:latin typeface="Lato" panose="020F0502020204030203" pitchFamily="34" charset="0"/>
            </a:endParaRPr>
          </a:p>
          <a:p>
            <a:r>
              <a:rPr lang="en-US" sz="1400" dirty="0">
                <a:solidFill>
                  <a:schemeClr val="tx1">
                    <a:lumMod val="75000"/>
                    <a:lumOff val="25000"/>
                  </a:schemeClr>
                </a:solidFill>
                <a:latin typeface="Lato"/>
                <a:ea typeface="Lato"/>
                <a:cs typeface="Lato"/>
              </a:rPr>
              <a:t>Site Coordinators are your local source for Home of the Brave information along with your Soldiers’ Angels Rep. if one is assigned.</a:t>
            </a:r>
          </a:p>
        </p:txBody>
      </p:sp>
      <p:sp>
        <p:nvSpPr>
          <p:cNvPr id="11" name="TextBox 10">
            <a:extLst>
              <a:ext uri="{FF2B5EF4-FFF2-40B4-BE49-F238E27FC236}">
                <a16:creationId xmlns:a16="http://schemas.microsoft.com/office/drawing/2014/main" id="{8C1EDD1F-3230-12B7-FCFF-9E8D040603D7}"/>
              </a:ext>
            </a:extLst>
          </p:cNvPr>
          <p:cNvSpPr txBox="1"/>
          <p:nvPr/>
        </p:nvSpPr>
        <p:spPr>
          <a:xfrm>
            <a:off x="355655" y="2643975"/>
            <a:ext cx="5491371" cy="784830"/>
          </a:xfrm>
          <a:prstGeom prst="rect">
            <a:avLst/>
          </a:prstGeom>
          <a:noFill/>
        </p:spPr>
        <p:txBody>
          <a:bodyPr wrap="square">
            <a:spAutoFit/>
          </a:bodyPr>
          <a:lstStyle/>
          <a:p>
            <a:r>
              <a:rPr lang="en-US" sz="1500" b="1" dirty="0">
                <a:solidFill>
                  <a:srgbClr val="2D2562"/>
                </a:solidFill>
                <a:latin typeface="Lato" panose="020F0502020204030203" pitchFamily="34" charset="0"/>
              </a:rPr>
              <a:t>Site Coordinators are recruited for sites that are registered. The sooner your site is registered, the better chance we will have of providing an SC.</a:t>
            </a:r>
            <a:endParaRPr lang="en-US" sz="1500" b="1" dirty="0">
              <a:solidFill>
                <a:srgbClr val="2D2562"/>
              </a:solidFill>
            </a:endParaRPr>
          </a:p>
        </p:txBody>
      </p:sp>
      <p:grpSp>
        <p:nvGrpSpPr>
          <p:cNvPr id="28" name="Group 27">
            <a:extLst>
              <a:ext uri="{FF2B5EF4-FFF2-40B4-BE49-F238E27FC236}">
                <a16:creationId xmlns:a16="http://schemas.microsoft.com/office/drawing/2014/main" id="{19418EBA-EF77-BCA6-47AA-87AA162CF377}"/>
              </a:ext>
            </a:extLst>
          </p:cNvPr>
          <p:cNvGrpSpPr/>
          <p:nvPr/>
        </p:nvGrpSpPr>
        <p:grpSpPr>
          <a:xfrm>
            <a:off x="936039" y="1168529"/>
            <a:ext cx="5653084" cy="142391"/>
            <a:chOff x="1087710" y="3134209"/>
            <a:chExt cx="5653084" cy="142391"/>
          </a:xfrm>
          <a:solidFill>
            <a:schemeClr val="bg1"/>
          </a:solidFill>
        </p:grpSpPr>
        <p:sp>
          <p:nvSpPr>
            <p:cNvPr id="20" name="Star: 5 Points 19">
              <a:extLst>
                <a:ext uri="{FF2B5EF4-FFF2-40B4-BE49-F238E27FC236}">
                  <a16:creationId xmlns:a16="http://schemas.microsoft.com/office/drawing/2014/main" id="{BF5A7A95-4E8C-DE38-B8FE-D513CA02D26B}"/>
                </a:ext>
              </a:extLst>
            </p:cNvPr>
            <p:cNvSpPr/>
            <p:nvPr/>
          </p:nvSpPr>
          <p:spPr>
            <a:xfrm>
              <a:off x="1087710" y="3134209"/>
              <a:ext cx="135308" cy="135308"/>
            </a:xfrm>
            <a:prstGeom prst="star5">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
          <p:nvSpPr>
            <p:cNvPr id="21" name="Star: 5 Points 20">
              <a:extLst>
                <a:ext uri="{FF2B5EF4-FFF2-40B4-BE49-F238E27FC236}">
                  <a16:creationId xmlns:a16="http://schemas.microsoft.com/office/drawing/2014/main" id="{3799CE1E-91BB-CC02-6783-33E78D547A5D}"/>
                </a:ext>
              </a:extLst>
            </p:cNvPr>
            <p:cNvSpPr/>
            <p:nvPr/>
          </p:nvSpPr>
          <p:spPr>
            <a:xfrm>
              <a:off x="1493499" y="3139828"/>
              <a:ext cx="135308" cy="135308"/>
            </a:xfrm>
            <a:prstGeom prst="star5">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
          <p:nvSpPr>
            <p:cNvPr id="22" name="Star: 5 Points 21">
              <a:extLst>
                <a:ext uri="{FF2B5EF4-FFF2-40B4-BE49-F238E27FC236}">
                  <a16:creationId xmlns:a16="http://schemas.microsoft.com/office/drawing/2014/main" id="{A2479E22-14A5-C619-F6D9-19FC82C66E87}"/>
                </a:ext>
              </a:extLst>
            </p:cNvPr>
            <p:cNvSpPr/>
            <p:nvPr/>
          </p:nvSpPr>
          <p:spPr>
            <a:xfrm>
              <a:off x="1896532" y="3141292"/>
              <a:ext cx="135308" cy="135308"/>
            </a:xfrm>
            <a:prstGeom prst="star5">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
          <p:nvSpPr>
            <p:cNvPr id="23" name="Star: 5 Points 22">
              <a:extLst>
                <a:ext uri="{FF2B5EF4-FFF2-40B4-BE49-F238E27FC236}">
                  <a16:creationId xmlns:a16="http://schemas.microsoft.com/office/drawing/2014/main" id="{47DA9187-D2E5-2626-F1A4-5724C46B510E}"/>
                </a:ext>
              </a:extLst>
            </p:cNvPr>
            <p:cNvSpPr/>
            <p:nvPr/>
          </p:nvSpPr>
          <p:spPr>
            <a:xfrm>
              <a:off x="2299565" y="3141292"/>
              <a:ext cx="135308" cy="135308"/>
            </a:xfrm>
            <a:prstGeom prst="star5">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
          <p:nvSpPr>
            <p:cNvPr id="24" name="Star: 5 Points 23">
              <a:extLst>
                <a:ext uri="{FF2B5EF4-FFF2-40B4-BE49-F238E27FC236}">
                  <a16:creationId xmlns:a16="http://schemas.microsoft.com/office/drawing/2014/main" id="{A6942934-9011-DBF9-1511-AD05D16AD489}"/>
                </a:ext>
              </a:extLst>
            </p:cNvPr>
            <p:cNvSpPr/>
            <p:nvPr/>
          </p:nvSpPr>
          <p:spPr>
            <a:xfrm>
              <a:off x="2702598" y="3141292"/>
              <a:ext cx="135308" cy="135308"/>
            </a:xfrm>
            <a:prstGeom prst="star5">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
          <p:nvSpPr>
            <p:cNvPr id="25" name="Star: 5 Points 24">
              <a:extLst>
                <a:ext uri="{FF2B5EF4-FFF2-40B4-BE49-F238E27FC236}">
                  <a16:creationId xmlns:a16="http://schemas.microsoft.com/office/drawing/2014/main" id="{8B00AFE7-0E69-323E-B583-03C915C8A184}"/>
                </a:ext>
              </a:extLst>
            </p:cNvPr>
            <p:cNvSpPr/>
            <p:nvPr/>
          </p:nvSpPr>
          <p:spPr>
            <a:xfrm>
              <a:off x="3105631" y="3141292"/>
              <a:ext cx="135308" cy="135308"/>
            </a:xfrm>
            <a:prstGeom prst="star5">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
          <p:nvSpPr>
            <p:cNvPr id="26" name="Star: 5 Points 25">
              <a:extLst>
                <a:ext uri="{FF2B5EF4-FFF2-40B4-BE49-F238E27FC236}">
                  <a16:creationId xmlns:a16="http://schemas.microsoft.com/office/drawing/2014/main" id="{6F2610EA-ECFD-74AE-E10F-85BA5BBEB6F6}"/>
                </a:ext>
              </a:extLst>
            </p:cNvPr>
            <p:cNvSpPr/>
            <p:nvPr/>
          </p:nvSpPr>
          <p:spPr>
            <a:xfrm>
              <a:off x="3505200" y="3141292"/>
              <a:ext cx="135308" cy="135308"/>
            </a:xfrm>
            <a:prstGeom prst="star5">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00000"/>
                </a:solidFill>
              </a:endParaRPr>
            </a:p>
          </p:txBody>
        </p:sp>
        <p:cxnSp>
          <p:nvCxnSpPr>
            <p:cNvPr id="27" name="Straight Connector 26">
              <a:extLst>
                <a:ext uri="{FF2B5EF4-FFF2-40B4-BE49-F238E27FC236}">
                  <a16:creationId xmlns:a16="http://schemas.microsoft.com/office/drawing/2014/main" id="{F3ED7350-9B94-C1D9-DD5E-873B434ACDEE}"/>
                </a:ext>
              </a:extLst>
            </p:cNvPr>
            <p:cNvCxnSpPr>
              <a:cxnSpLocks/>
            </p:cNvCxnSpPr>
            <p:nvPr/>
          </p:nvCxnSpPr>
          <p:spPr>
            <a:xfrm>
              <a:off x="3891643" y="3219505"/>
              <a:ext cx="2849151" cy="0"/>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2712807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61C7D38-97C0-1D66-33A0-E784B25D842E}"/>
              </a:ext>
            </a:extLst>
          </p:cNvPr>
          <p:cNvSpPr/>
          <p:nvPr/>
        </p:nvSpPr>
        <p:spPr>
          <a:xfrm rot="16200000">
            <a:off x="3238501" y="-3238503"/>
            <a:ext cx="1600204" cy="8077201"/>
          </a:xfrm>
          <a:prstGeom prst="rect">
            <a:avLst/>
          </a:prstGeom>
          <a:solidFill>
            <a:srgbClr val="2D25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75000"/>
                </a:schemeClr>
              </a:solidFill>
            </a:endParaRPr>
          </a:p>
        </p:txBody>
      </p:sp>
      <p:sp>
        <p:nvSpPr>
          <p:cNvPr id="4" name="TextBox 3">
            <a:extLst>
              <a:ext uri="{FF2B5EF4-FFF2-40B4-BE49-F238E27FC236}">
                <a16:creationId xmlns:a16="http://schemas.microsoft.com/office/drawing/2014/main" id="{F1F4BAB2-FA05-8D11-345D-2D5CE4B98DCA}"/>
              </a:ext>
            </a:extLst>
          </p:cNvPr>
          <p:cNvSpPr txBox="1"/>
          <p:nvPr/>
        </p:nvSpPr>
        <p:spPr>
          <a:xfrm>
            <a:off x="284321" y="66523"/>
            <a:ext cx="6853765" cy="1323439"/>
          </a:xfrm>
          <a:prstGeom prst="rect">
            <a:avLst/>
          </a:prstGeom>
          <a:noFill/>
        </p:spPr>
        <p:txBody>
          <a:bodyPr wrap="square" lIns="91440" tIns="45720" rIns="91440" bIns="45720" rtlCol="0" anchor="t">
            <a:spAutoFit/>
          </a:bodyPr>
          <a:lstStyle/>
          <a:p>
            <a:r>
              <a:rPr lang="en-US" sz="8000" b="1" dirty="0">
                <a:solidFill>
                  <a:schemeClr val="bg1"/>
                </a:solidFill>
                <a:latin typeface="Bebas Neue Book"/>
              </a:rPr>
              <a:t>Volunteers</a:t>
            </a:r>
          </a:p>
        </p:txBody>
      </p:sp>
      <p:sp>
        <p:nvSpPr>
          <p:cNvPr id="8" name="Rectangle 7">
            <a:extLst>
              <a:ext uri="{FF2B5EF4-FFF2-40B4-BE49-F238E27FC236}">
                <a16:creationId xmlns:a16="http://schemas.microsoft.com/office/drawing/2014/main" id="{252D6B36-B559-B6F6-190B-49AA9DE1F282}"/>
              </a:ext>
            </a:extLst>
          </p:cNvPr>
          <p:cNvSpPr/>
          <p:nvPr/>
        </p:nvSpPr>
        <p:spPr>
          <a:xfrm>
            <a:off x="8077200" y="0"/>
            <a:ext cx="4114800" cy="647700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75000"/>
                </a:schemeClr>
              </a:solidFill>
            </a:endParaRPr>
          </a:p>
        </p:txBody>
      </p:sp>
      <p:sp>
        <p:nvSpPr>
          <p:cNvPr id="11" name="Rectangle 10">
            <a:extLst>
              <a:ext uri="{FF2B5EF4-FFF2-40B4-BE49-F238E27FC236}">
                <a16:creationId xmlns:a16="http://schemas.microsoft.com/office/drawing/2014/main" id="{97EB678E-6672-2ABA-0AC4-672930970340}"/>
              </a:ext>
            </a:extLst>
          </p:cNvPr>
          <p:cNvSpPr/>
          <p:nvPr/>
        </p:nvSpPr>
        <p:spPr>
          <a:xfrm>
            <a:off x="7924800" y="-5"/>
            <a:ext cx="166214" cy="1600205"/>
          </a:xfrm>
          <a:prstGeom prst="rect">
            <a:avLst/>
          </a:prstGeom>
          <a:solidFill>
            <a:srgbClr val="C00000"/>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75000"/>
                </a:schemeClr>
              </a:solidFill>
            </a:endParaRPr>
          </a:p>
        </p:txBody>
      </p:sp>
      <p:pic>
        <p:nvPicPr>
          <p:cNvPr id="5" name="Picture 4" descr="A group of people posing for a photo&#10;&#10;Description automatically generated">
            <a:extLst>
              <a:ext uri="{FF2B5EF4-FFF2-40B4-BE49-F238E27FC236}">
                <a16:creationId xmlns:a16="http://schemas.microsoft.com/office/drawing/2014/main" id="{F56CDA52-0E9E-4358-2129-9D2F15A171E2}"/>
              </a:ext>
            </a:extLst>
          </p:cNvPr>
          <p:cNvPicPr>
            <a:picLocks noChangeAspect="1"/>
          </p:cNvPicPr>
          <p:nvPr/>
        </p:nvPicPr>
        <p:blipFill rotWithShape="1">
          <a:blip r:embed="rId2">
            <a:alphaModFix amt="50000"/>
            <a:extLst>
              <a:ext uri="{28A0092B-C50C-407E-A947-70E740481C1C}">
                <a14:useLocalDpi xmlns:a14="http://schemas.microsoft.com/office/drawing/2010/main" val="0"/>
              </a:ext>
            </a:extLst>
          </a:blip>
          <a:srcRect l="54161" r="1434" b="1162"/>
          <a:stretch/>
        </p:blipFill>
        <p:spPr>
          <a:xfrm>
            <a:off x="8077200" y="0"/>
            <a:ext cx="4114800" cy="6477005"/>
          </a:xfrm>
          <a:prstGeom prst="rect">
            <a:avLst/>
          </a:prstGeom>
        </p:spPr>
      </p:pic>
      <p:sp>
        <p:nvSpPr>
          <p:cNvPr id="7" name="TextBox 6">
            <a:extLst>
              <a:ext uri="{FF2B5EF4-FFF2-40B4-BE49-F238E27FC236}">
                <a16:creationId xmlns:a16="http://schemas.microsoft.com/office/drawing/2014/main" id="{A5E9C6D7-9DF4-E2AE-D893-6A06008FEEBD}"/>
              </a:ext>
            </a:extLst>
          </p:cNvPr>
          <p:cNvSpPr txBox="1"/>
          <p:nvPr/>
        </p:nvSpPr>
        <p:spPr>
          <a:xfrm>
            <a:off x="433200" y="2057400"/>
            <a:ext cx="7034400" cy="3477875"/>
          </a:xfrm>
          <a:prstGeom prst="rect">
            <a:avLst/>
          </a:prstGeom>
          <a:noFill/>
        </p:spPr>
        <p:txBody>
          <a:bodyPr wrap="square" rtlCol="0">
            <a:spAutoFit/>
          </a:bodyPr>
          <a:lstStyle/>
          <a:p>
            <a:pPr marL="285750" indent="-285750">
              <a:buFont typeface="Arial" panose="020B0604020202020204" pitchFamily="34" charset="0"/>
              <a:buChar char="•"/>
            </a:pPr>
            <a:r>
              <a:rPr lang="en-US" sz="2000" dirty="0">
                <a:solidFill>
                  <a:srgbClr val="2C2561"/>
                </a:solidFill>
                <a:latin typeface="Gibson SemBd"/>
              </a:rPr>
              <a:t>Volunteers come from sponsoring companies and if needed, Soldiers’ Angels, friends and family in the local area </a:t>
            </a:r>
          </a:p>
          <a:p>
            <a:endParaRPr lang="en-US" sz="2000" dirty="0">
              <a:solidFill>
                <a:srgbClr val="2C2561"/>
              </a:solidFill>
              <a:latin typeface="Gibson SemBd"/>
            </a:endParaRPr>
          </a:p>
          <a:p>
            <a:pPr marL="285750" indent="-285750">
              <a:buFont typeface="Arial" panose="020B0604020202020204" pitchFamily="34" charset="0"/>
              <a:buChar char="•"/>
            </a:pPr>
            <a:r>
              <a:rPr lang="en-US" sz="2000" dirty="0">
                <a:solidFill>
                  <a:srgbClr val="2C2561"/>
                </a:solidFill>
                <a:latin typeface="Gibson SemBd"/>
              </a:rPr>
              <a:t>Registration for volunteers will begin in September when Veterans Day celebrations have been confirmed</a:t>
            </a:r>
          </a:p>
          <a:p>
            <a:pPr marL="285750" indent="-285750">
              <a:buFont typeface="Arial" panose="020B0604020202020204" pitchFamily="34" charset="0"/>
              <a:buChar char="•"/>
            </a:pPr>
            <a:endParaRPr lang="en-US" sz="2000" dirty="0">
              <a:solidFill>
                <a:srgbClr val="2C2561"/>
              </a:solidFill>
              <a:latin typeface="Gibson SemBd"/>
            </a:endParaRPr>
          </a:p>
          <a:p>
            <a:pPr marL="285750" indent="-285750">
              <a:buFont typeface="Arial" panose="020B0604020202020204" pitchFamily="34" charset="0"/>
              <a:buChar char="•"/>
            </a:pPr>
            <a:r>
              <a:rPr lang="en-US" sz="2000" dirty="0">
                <a:solidFill>
                  <a:srgbClr val="2C2561"/>
                </a:solidFill>
                <a:latin typeface="Gibson SemBd"/>
              </a:rPr>
              <a:t>Volunteer hours and the value of donations are reported back to each VA facility to be recorded under Soldiers’ Angels. SC’s do not have this information. It will come from Soldiers’ Angels by the end of November/first of December.</a:t>
            </a:r>
          </a:p>
          <a:p>
            <a:endParaRPr lang="en-US" sz="2000" dirty="0">
              <a:solidFill>
                <a:srgbClr val="2C2561"/>
              </a:solidFill>
              <a:latin typeface="Gibson SemBd"/>
            </a:endParaRPr>
          </a:p>
        </p:txBody>
      </p:sp>
      <p:grpSp>
        <p:nvGrpSpPr>
          <p:cNvPr id="17" name="Group 16">
            <a:extLst>
              <a:ext uri="{FF2B5EF4-FFF2-40B4-BE49-F238E27FC236}">
                <a16:creationId xmlns:a16="http://schemas.microsoft.com/office/drawing/2014/main" id="{D250157C-C3E3-6DA5-7F58-F673B0C359FF}"/>
              </a:ext>
            </a:extLst>
          </p:cNvPr>
          <p:cNvGrpSpPr/>
          <p:nvPr/>
        </p:nvGrpSpPr>
        <p:grpSpPr>
          <a:xfrm>
            <a:off x="884552" y="1322988"/>
            <a:ext cx="5653084" cy="142391"/>
            <a:chOff x="1087710" y="3134209"/>
            <a:chExt cx="5653084" cy="142391"/>
          </a:xfrm>
          <a:solidFill>
            <a:schemeClr val="bg1"/>
          </a:solidFill>
        </p:grpSpPr>
        <p:sp>
          <p:nvSpPr>
            <p:cNvPr id="3" name="Star: 5 Points 2">
              <a:extLst>
                <a:ext uri="{FF2B5EF4-FFF2-40B4-BE49-F238E27FC236}">
                  <a16:creationId xmlns:a16="http://schemas.microsoft.com/office/drawing/2014/main" id="{DE9EC795-5993-A3F6-68B3-34E31A2F2A4D}"/>
                </a:ext>
              </a:extLst>
            </p:cNvPr>
            <p:cNvSpPr/>
            <p:nvPr/>
          </p:nvSpPr>
          <p:spPr>
            <a:xfrm>
              <a:off x="1087710" y="3134209"/>
              <a:ext cx="135308" cy="135308"/>
            </a:xfrm>
            <a:prstGeom prst="star5">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
          <p:nvSpPr>
            <p:cNvPr id="6" name="Star: 5 Points 5">
              <a:extLst>
                <a:ext uri="{FF2B5EF4-FFF2-40B4-BE49-F238E27FC236}">
                  <a16:creationId xmlns:a16="http://schemas.microsoft.com/office/drawing/2014/main" id="{E71CADD2-3568-A8C4-AAA2-81D097F9018C}"/>
                </a:ext>
              </a:extLst>
            </p:cNvPr>
            <p:cNvSpPr/>
            <p:nvPr/>
          </p:nvSpPr>
          <p:spPr>
            <a:xfrm>
              <a:off x="1493499" y="3139828"/>
              <a:ext cx="135308" cy="135308"/>
            </a:xfrm>
            <a:prstGeom prst="star5">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
          <p:nvSpPr>
            <p:cNvPr id="9" name="Star: 5 Points 8">
              <a:extLst>
                <a:ext uri="{FF2B5EF4-FFF2-40B4-BE49-F238E27FC236}">
                  <a16:creationId xmlns:a16="http://schemas.microsoft.com/office/drawing/2014/main" id="{DBCD7AE3-F532-70A9-68B8-EC13446862A1}"/>
                </a:ext>
              </a:extLst>
            </p:cNvPr>
            <p:cNvSpPr/>
            <p:nvPr/>
          </p:nvSpPr>
          <p:spPr>
            <a:xfrm>
              <a:off x="1896532" y="3141292"/>
              <a:ext cx="135308" cy="135308"/>
            </a:xfrm>
            <a:prstGeom prst="star5">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
          <p:nvSpPr>
            <p:cNvPr id="12" name="Star: 5 Points 11">
              <a:extLst>
                <a:ext uri="{FF2B5EF4-FFF2-40B4-BE49-F238E27FC236}">
                  <a16:creationId xmlns:a16="http://schemas.microsoft.com/office/drawing/2014/main" id="{05277CE8-B97E-D25C-C19F-9DE84D3677F5}"/>
                </a:ext>
              </a:extLst>
            </p:cNvPr>
            <p:cNvSpPr/>
            <p:nvPr/>
          </p:nvSpPr>
          <p:spPr>
            <a:xfrm>
              <a:off x="2299565" y="3141292"/>
              <a:ext cx="135308" cy="135308"/>
            </a:xfrm>
            <a:prstGeom prst="star5">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
          <p:nvSpPr>
            <p:cNvPr id="13" name="Star: 5 Points 12">
              <a:extLst>
                <a:ext uri="{FF2B5EF4-FFF2-40B4-BE49-F238E27FC236}">
                  <a16:creationId xmlns:a16="http://schemas.microsoft.com/office/drawing/2014/main" id="{B6994B7F-4329-17EE-F23D-6993DCC874DD}"/>
                </a:ext>
              </a:extLst>
            </p:cNvPr>
            <p:cNvSpPr/>
            <p:nvPr/>
          </p:nvSpPr>
          <p:spPr>
            <a:xfrm>
              <a:off x="2702598" y="3141292"/>
              <a:ext cx="135308" cy="135308"/>
            </a:xfrm>
            <a:prstGeom prst="star5">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
          <p:nvSpPr>
            <p:cNvPr id="14" name="Star: 5 Points 13">
              <a:extLst>
                <a:ext uri="{FF2B5EF4-FFF2-40B4-BE49-F238E27FC236}">
                  <a16:creationId xmlns:a16="http://schemas.microsoft.com/office/drawing/2014/main" id="{A3CD1F8A-2F63-B7E0-3CD9-6C593CF4AF0A}"/>
                </a:ext>
              </a:extLst>
            </p:cNvPr>
            <p:cNvSpPr/>
            <p:nvPr/>
          </p:nvSpPr>
          <p:spPr>
            <a:xfrm>
              <a:off x="3105631" y="3141292"/>
              <a:ext cx="135308" cy="135308"/>
            </a:xfrm>
            <a:prstGeom prst="star5">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
          <p:nvSpPr>
            <p:cNvPr id="15" name="Star: 5 Points 14">
              <a:extLst>
                <a:ext uri="{FF2B5EF4-FFF2-40B4-BE49-F238E27FC236}">
                  <a16:creationId xmlns:a16="http://schemas.microsoft.com/office/drawing/2014/main" id="{CBFBB465-4992-C833-B6C3-E77F5FF0B7A4}"/>
                </a:ext>
              </a:extLst>
            </p:cNvPr>
            <p:cNvSpPr/>
            <p:nvPr/>
          </p:nvSpPr>
          <p:spPr>
            <a:xfrm>
              <a:off x="3505200" y="3141292"/>
              <a:ext cx="135308" cy="135308"/>
            </a:xfrm>
            <a:prstGeom prst="star5">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00000"/>
                </a:solidFill>
              </a:endParaRPr>
            </a:p>
          </p:txBody>
        </p:sp>
        <p:cxnSp>
          <p:nvCxnSpPr>
            <p:cNvPr id="16" name="Straight Connector 15">
              <a:extLst>
                <a:ext uri="{FF2B5EF4-FFF2-40B4-BE49-F238E27FC236}">
                  <a16:creationId xmlns:a16="http://schemas.microsoft.com/office/drawing/2014/main" id="{57CE4181-5D35-F8D5-4E85-222C03F3C29C}"/>
                </a:ext>
              </a:extLst>
            </p:cNvPr>
            <p:cNvCxnSpPr>
              <a:cxnSpLocks/>
            </p:cNvCxnSpPr>
            <p:nvPr/>
          </p:nvCxnSpPr>
          <p:spPr>
            <a:xfrm>
              <a:off x="3891643" y="3219505"/>
              <a:ext cx="2849151" cy="0"/>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912284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A000044-002A-C629-6843-46BBD906820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88350" y="0"/>
            <a:ext cx="3401152" cy="6524879"/>
          </a:xfrm>
          <a:prstGeom prst="rect">
            <a:avLst/>
          </a:prstGeom>
          <a:effectLst>
            <a:innerShdw blurRad="279400" dist="50800" dir="13500000">
              <a:prstClr val="black">
                <a:alpha val="88000"/>
              </a:prstClr>
            </a:innerShdw>
          </a:effectLst>
        </p:spPr>
      </p:pic>
      <p:sp>
        <p:nvSpPr>
          <p:cNvPr id="5" name="Rectangle 4">
            <a:extLst>
              <a:ext uri="{FF2B5EF4-FFF2-40B4-BE49-F238E27FC236}">
                <a16:creationId xmlns:a16="http://schemas.microsoft.com/office/drawing/2014/main" id="{50994A41-2F94-D6CF-72E9-42AF3AF6AEF6}"/>
              </a:ext>
            </a:extLst>
          </p:cNvPr>
          <p:cNvSpPr/>
          <p:nvPr/>
        </p:nvSpPr>
        <p:spPr>
          <a:xfrm>
            <a:off x="0" y="0"/>
            <a:ext cx="8788350" cy="1566808"/>
          </a:xfrm>
          <a:prstGeom prst="rect">
            <a:avLst/>
          </a:prstGeom>
          <a:solidFill>
            <a:srgbClr val="2D25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75000"/>
                </a:schemeClr>
              </a:solidFill>
            </a:endParaRPr>
          </a:p>
        </p:txBody>
      </p:sp>
      <p:sp>
        <p:nvSpPr>
          <p:cNvPr id="6" name="Rectangle 5">
            <a:extLst>
              <a:ext uri="{FF2B5EF4-FFF2-40B4-BE49-F238E27FC236}">
                <a16:creationId xmlns:a16="http://schemas.microsoft.com/office/drawing/2014/main" id="{DCD5C850-718A-EBA6-F559-05F434323B87}"/>
              </a:ext>
            </a:extLst>
          </p:cNvPr>
          <p:cNvSpPr/>
          <p:nvPr/>
        </p:nvSpPr>
        <p:spPr>
          <a:xfrm>
            <a:off x="0" y="0"/>
            <a:ext cx="152400" cy="1566808"/>
          </a:xfrm>
          <a:prstGeom prst="rect">
            <a:avLst/>
          </a:prstGeom>
          <a:solidFill>
            <a:srgbClr val="C00000"/>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75000"/>
                </a:schemeClr>
              </a:solidFill>
            </a:endParaRPr>
          </a:p>
        </p:txBody>
      </p:sp>
      <p:sp>
        <p:nvSpPr>
          <p:cNvPr id="7" name="TextBox 6">
            <a:extLst>
              <a:ext uri="{FF2B5EF4-FFF2-40B4-BE49-F238E27FC236}">
                <a16:creationId xmlns:a16="http://schemas.microsoft.com/office/drawing/2014/main" id="{189A64D3-1F48-BAFF-68E1-5343042A3F2B}"/>
              </a:ext>
            </a:extLst>
          </p:cNvPr>
          <p:cNvSpPr txBox="1"/>
          <p:nvPr/>
        </p:nvSpPr>
        <p:spPr>
          <a:xfrm>
            <a:off x="312186" y="123443"/>
            <a:ext cx="6512451" cy="1323439"/>
          </a:xfrm>
          <a:prstGeom prst="rect">
            <a:avLst/>
          </a:prstGeom>
          <a:noFill/>
        </p:spPr>
        <p:txBody>
          <a:bodyPr wrap="square" lIns="91440" tIns="45720" rIns="91440" bIns="45720" anchor="t">
            <a:spAutoFit/>
          </a:bodyPr>
          <a:lstStyle/>
          <a:p>
            <a:r>
              <a:rPr lang="en-US" sz="8000" b="1" dirty="0">
                <a:solidFill>
                  <a:schemeClr val="bg1"/>
                </a:solidFill>
                <a:latin typeface="Bebas Neue Book"/>
              </a:rPr>
              <a:t>Timeline</a:t>
            </a:r>
            <a:endParaRPr lang="en-US" sz="8000" b="1" dirty="0">
              <a:solidFill>
                <a:schemeClr val="bg1"/>
              </a:solidFill>
              <a:latin typeface="Bebas Neue Book" panose="00000500000000000000" pitchFamily="50" charset="0"/>
            </a:endParaRPr>
          </a:p>
        </p:txBody>
      </p:sp>
      <p:sp>
        <p:nvSpPr>
          <p:cNvPr id="2" name="TextBox 1">
            <a:extLst>
              <a:ext uri="{FF2B5EF4-FFF2-40B4-BE49-F238E27FC236}">
                <a16:creationId xmlns:a16="http://schemas.microsoft.com/office/drawing/2014/main" id="{3590D754-E0E6-69A7-3F30-52A717AC529A}"/>
              </a:ext>
            </a:extLst>
          </p:cNvPr>
          <p:cNvSpPr txBox="1"/>
          <p:nvPr/>
        </p:nvSpPr>
        <p:spPr>
          <a:xfrm>
            <a:off x="304800" y="1752600"/>
            <a:ext cx="8331150" cy="2002728"/>
          </a:xfrm>
          <a:prstGeom prst="rect">
            <a:avLst/>
          </a:prstGeom>
          <a:noFill/>
        </p:spPr>
        <p:txBody>
          <a:bodyPr wrap="square" lIns="91440" tIns="45720" rIns="91440" bIns="45720" rtlCol="0" anchor="t">
            <a:spAutoFit/>
          </a:bodyPr>
          <a:lstStyle/>
          <a:p>
            <a:pPr marL="285750" indent="-285750">
              <a:lnSpc>
                <a:spcPct val="150000"/>
              </a:lnSpc>
              <a:spcBef>
                <a:spcPct val="0"/>
              </a:spcBef>
              <a:buClr>
                <a:srgbClr val="2C2561"/>
              </a:buClr>
              <a:buFont typeface="Arial" panose="020B0604020202020204" pitchFamily="34" charset="0"/>
              <a:buChar char="•"/>
              <a:defRPr/>
            </a:pPr>
            <a:r>
              <a:rPr lang="en-US" altLang="en-US" sz="1700" b="1" dirty="0">
                <a:solidFill>
                  <a:srgbClr val="2C2561"/>
                </a:solidFill>
                <a:latin typeface="Lato" panose="020F0502020204030203" pitchFamily="34" charset="0"/>
                <a:ea typeface="Tahoma" panose="020B0604030504040204" pitchFamily="34" charset="0"/>
                <a:cs typeface="Tahoma" panose="020B0604030504040204" pitchFamily="34" charset="0"/>
              </a:rPr>
              <a:t>CDCE Chiefs register medical facilities (July 1, 2025-September 1, 2025)</a:t>
            </a:r>
          </a:p>
          <a:p>
            <a:pPr marL="285750" indent="-285750">
              <a:lnSpc>
                <a:spcPct val="150000"/>
              </a:lnSpc>
              <a:spcBef>
                <a:spcPct val="0"/>
              </a:spcBef>
              <a:buClr>
                <a:srgbClr val="2C2561"/>
              </a:buClr>
              <a:buFont typeface="Arial" panose="020B0604020202020204" pitchFamily="34" charset="0"/>
              <a:buChar char="•"/>
              <a:defRPr/>
            </a:pPr>
            <a:r>
              <a:rPr lang="en-US" altLang="en-US" sz="1700" b="1" dirty="0">
                <a:solidFill>
                  <a:srgbClr val="2C2561"/>
                </a:solidFill>
                <a:latin typeface="Lato" panose="020F0502020204030203" pitchFamily="34" charset="0"/>
                <a:ea typeface="Tahoma" panose="020B0604030504040204" pitchFamily="34" charset="0"/>
                <a:cs typeface="Tahoma" panose="020B0604030504040204" pitchFamily="34" charset="0"/>
              </a:rPr>
              <a:t>Order t-shirts and/or caps based on bed count by September 1, 2025</a:t>
            </a:r>
          </a:p>
          <a:p>
            <a:pPr marL="285750" indent="-285750">
              <a:lnSpc>
                <a:spcPct val="150000"/>
              </a:lnSpc>
              <a:spcBef>
                <a:spcPct val="0"/>
              </a:spcBef>
              <a:buClr>
                <a:srgbClr val="2C2561"/>
              </a:buClr>
              <a:buFont typeface="Arial" panose="020B0604020202020204" pitchFamily="34" charset="0"/>
              <a:buChar char="•"/>
              <a:defRPr/>
            </a:pPr>
            <a:r>
              <a:rPr lang="en-US" altLang="en-US" sz="1700" b="1" dirty="0">
                <a:solidFill>
                  <a:srgbClr val="2C2561"/>
                </a:solidFill>
                <a:latin typeface="Lato" panose="020F0502020204030203" pitchFamily="34" charset="0"/>
                <a:ea typeface="Tahoma" panose="020B0604030504040204" pitchFamily="34" charset="0"/>
                <a:cs typeface="Tahoma" panose="020B0604030504040204" pitchFamily="34" charset="0"/>
              </a:rPr>
              <a:t>Work with a site coordinator to plan an event or activity (Deadline September 27)</a:t>
            </a:r>
          </a:p>
          <a:p>
            <a:pPr marL="285750" indent="-285750">
              <a:lnSpc>
                <a:spcPct val="150000"/>
              </a:lnSpc>
              <a:spcBef>
                <a:spcPct val="0"/>
              </a:spcBef>
              <a:buClr>
                <a:srgbClr val="2C2561"/>
              </a:buClr>
              <a:buFont typeface="Arial" panose="020B0604020202020204" pitchFamily="34" charset="0"/>
              <a:buChar char="•"/>
              <a:defRPr/>
            </a:pPr>
            <a:r>
              <a:rPr lang="en-US" altLang="en-US" sz="1700" b="1" dirty="0">
                <a:solidFill>
                  <a:srgbClr val="2C2561"/>
                </a:solidFill>
                <a:latin typeface="Lato" panose="020F0502020204030203" pitchFamily="34" charset="0"/>
                <a:ea typeface="Tahoma" panose="020B0604030504040204" pitchFamily="34" charset="0"/>
                <a:cs typeface="Tahoma" panose="020B0604030504040204" pitchFamily="34" charset="0"/>
              </a:rPr>
              <a:t>Banners &amp; cinch bag orders due September 27 (Ordered only by SC)</a:t>
            </a:r>
          </a:p>
          <a:p>
            <a:pPr marL="285750" indent="-285750">
              <a:lnSpc>
                <a:spcPct val="150000"/>
              </a:lnSpc>
              <a:spcBef>
                <a:spcPct val="0"/>
              </a:spcBef>
              <a:buClr>
                <a:srgbClr val="2C2561"/>
              </a:buClr>
              <a:buFont typeface="Arial" panose="020B0604020202020204" pitchFamily="34" charset="0"/>
              <a:buChar char="•"/>
              <a:defRPr/>
            </a:pPr>
            <a:r>
              <a:rPr lang="en-US" altLang="en-US" sz="1700" b="1" dirty="0">
                <a:solidFill>
                  <a:srgbClr val="2C2561"/>
                </a:solidFill>
                <a:latin typeface="Lato"/>
                <a:ea typeface="Tahoma"/>
                <a:cs typeface="Tahoma"/>
              </a:rPr>
              <a:t>All orders delivered to your VA by October 25</a:t>
            </a:r>
          </a:p>
        </p:txBody>
      </p:sp>
      <p:sp>
        <p:nvSpPr>
          <p:cNvPr id="18" name="TextBox 17">
            <a:extLst>
              <a:ext uri="{FF2B5EF4-FFF2-40B4-BE49-F238E27FC236}">
                <a16:creationId xmlns:a16="http://schemas.microsoft.com/office/drawing/2014/main" id="{40710BFB-62A8-CAA4-283B-7C04BAFDB0ED}"/>
              </a:ext>
            </a:extLst>
          </p:cNvPr>
          <p:cNvSpPr txBox="1"/>
          <p:nvPr/>
        </p:nvSpPr>
        <p:spPr>
          <a:xfrm>
            <a:off x="78259" y="4355757"/>
            <a:ext cx="7829960" cy="1085490"/>
          </a:xfrm>
          <a:prstGeom prst="rect">
            <a:avLst/>
          </a:prstGeom>
          <a:noFill/>
        </p:spPr>
        <p:txBody>
          <a:bodyPr wrap="square">
            <a:spAutoFit/>
          </a:bodyPr>
          <a:lstStyle/>
          <a:p>
            <a:pPr marL="571500">
              <a:lnSpc>
                <a:spcPct val="150000"/>
              </a:lnSpc>
              <a:spcBef>
                <a:spcPct val="0"/>
              </a:spcBef>
              <a:buClr>
                <a:srgbClr val="2C2561"/>
              </a:buClr>
              <a:defRPr/>
            </a:pPr>
            <a:r>
              <a:rPr lang="en-US" altLang="en-US" sz="1500" dirty="0">
                <a:solidFill>
                  <a:srgbClr val="2C2561"/>
                </a:solidFill>
                <a:latin typeface="Lato" panose="020F0502020204030203" pitchFamily="34" charset="0"/>
                <a:ea typeface="Tahoma" panose="020B0604030504040204" pitchFamily="34" charset="0"/>
                <a:cs typeface="Tahoma" panose="020B0604030504040204" pitchFamily="34" charset="0"/>
              </a:rPr>
              <a:t>** Orders will be delivered to the CDCE office, and the Site Coordinator will be responsible for getting the shirts prior to the event.</a:t>
            </a:r>
          </a:p>
          <a:p>
            <a:pPr marL="857250" indent="-285750">
              <a:lnSpc>
                <a:spcPct val="150000"/>
              </a:lnSpc>
              <a:spcBef>
                <a:spcPct val="0"/>
              </a:spcBef>
              <a:buClr>
                <a:srgbClr val="2C2561"/>
              </a:buClr>
              <a:buFont typeface="Courier New" panose="02070309020205020404" pitchFamily="49" charset="0"/>
              <a:buChar char="o"/>
              <a:defRPr/>
            </a:pPr>
            <a:endParaRPr lang="en-US" altLang="en-US" sz="1500" dirty="0">
              <a:solidFill>
                <a:srgbClr val="2C2561"/>
              </a:solidFill>
              <a:latin typeface="Lato" panose="020F0502020204030203" pitchFamily="34" charset="0"/>
              <a:ea typeface="Tahoma" panose="020B0604030504040204" pitchFamily="34" charset="0"/>
              <a:cs typeface="Tahoma" panose="020B0604030504040204" pitchFamily="34" charset="0"/>
            </a:endParaRPr>
          </a:p>
        </p:txBody>
      </p:sp>
      <p:grpSp>
        <p:nvGrpSpPr>
          <p:cNvPr id="16" name="Group 15">
            <a:extLst>
              <a:ext uri="{FF2B5EF4-FFF2-40B4-BE49-F238E27FC236}">
                <a16:creationId xmlns:a16="http://schemas.microsoft.com/office/drawing/2014/main" id="{A7827D56-9A90-D508-35B6-1CE478D8EA48}"/>
              </a:ext>
            </a:extLst>
          </p:cNvPr>
          <p:cNvGrpSpPr/>
          <p:nvPr/>
        </p:nvGrpSpPr>
        <p:grpSpPr>
          <a:xfrm>
            <a:off x="740390" y="1312691"/>
            <a:ext cx="5653084" cy="142391"/>
            <a:chOff x="1087710" y="3134209"/>
            <a:chExt cx="5653084" cy="142391"/>
          </a:xfrm>
          <a:solidFill>
            <a:schemeClr val="bg1"/>
          </a:solidFill>
        </p:grpSpPr>
        <p:sp>
          <p:nvSpPr>
            <p:cNvPr id="8" name="Star: 5 Points 7">
              <a:extLst>
                <a:ext uri="{FF2B5EF4-FFF2-40B4-BE49-F238E27FC236}">
                  <a16:creationId xmlns:a16="http://schemas.microsoft.com/office/drawing/2014/main" id="{49AF87C5-1026-0A1C-3F96-6CA804E0736E}"/>
                </a:ext>
              </a:extLst>
            </p:cNvPr>
            <p:cNvSpPr/>
            <p:nvPr/>
          </p:nvSpPr>
          <p:spPr>
            <a:xfrm>
              <a:off x="1087710" y="3134209"/>
              <a:ext cx="135308" cy="135308"/>
            </a:xfrm>
            <a:prstGeom prst="star5">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
          <p:nvSpPr>
            <p:cNvPr id="9" name="Star: 5 Points 8">
              <a:extLst>
                <a:ext uri="{FF2B5EF4-FFF2-40B4-BE49-F238E27FC236}">
                  <a16:creationId xmlns:a16="http://schemas.microsoft.com/office/drawing/2014/main" id="{3DF4C53C-CFF9-C420-14C1-5F955ACF2B10}"/>
                </a:ext>
              </a:extLst>
            </p:cNvPr>
            <p:cNvSpPr/>
            <p:nvPr/>
          </p:nvSpPr>
          <p:spPr>
            <a:xfrm>
              <a:off x="1493499" y="3139828"/>
              <a:ext cx="135308" cy="135308"/>
            </a:xfrm>
            <a:prstGeom prst="star5">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
          <p:nvSpPr>
            <p:cNvPr id="10" name="Star: 5 Points 9">
              <a:extLst>
                <a:ext uri="{FF2B5EF4-FFF2-40B4-BE49-F238E27FC236}">
                  <a16:creationId xmlns:a16="http://schemas.microsoft.com/office/drawing/2014/main" id="{5A7B6E2E-652F-E62D-07ED-13032F167F75}"/>
                </a:ext>
              </a:extLst>
            </p:cNvPr>
            <p:cNvSpPr/>
            <p:nvPr/>
          </p:nvSpPr>
          <p:spPr>
            <a:xfrm>
              <a:off x="1896532" y="3141292"/>
              <a:ext cx="135308" cy="135308"/>
            </a:xfrm>
            <a:prstGeom prst="star5">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
          <p:nvSpPr>
            <p:cNvPr id="11" name="Star: 5 Points 10">
              <a:extLst>
                <a:ext uri="{FF2B5EF4-FFF2-40B4-BE49-F238E27FC236}">
                  <a16:creationId xmlns:a16="http://schemas.microsoft.com/office/drawing/2014/main" id="{ABAF2839-83B0-DBEC-64F6-463FC038C1AD}"/>
                </a:ext>
              </a:extLst>
            </p:cNvPr>
            <p:cNvSpPr/>
            <p:nvPr/>
          </p:nvSpPr>
          <p:spPr>
            <a:xfrm>
              <a:off x="2299565" y="3141292"/>
              <a:ext cx="135308" cy="135308"/>
            </a:xfrm>
            <a:prstGeom prst="star5">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
          <p:nvSpPr>
            <p:cNvPr id="12" name="Star: 5 Points 11">
              <a:extLst>
                <a:ext uri="{FF2B5EF4-FFF2-40B4-BE49-F238E27FC236}">
                  <a16:creationId xmlns:a16="http://schemas.microsoft.com/office/drawing/2014/main" id="{690F1C65-A7A8-901A-E7F7-D6A28DE6BBDC}"/>
                </a:ext>
              </a:extLst>
            </p:cNvPr>
            <p:cNvSpPr/>
            <p:nvPr/>
          </p:nvSpPr>
          <p:spPr>
            <a:xfrm>
              <a:off x="2702598" y="3141292"/>
              <a:ext cx="135308" cy="135308"/>
            </a:xfrm>
            <a:prstGeom prst="star5">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
          <p:nvSpPr>
            <p:cNvPr id="13" name="Star: 5 Points 12">
              <a:extLst>
                <a:ext uri="{FF2B5EF4-FFF2-40B4-BE49-F238E27FC236}">
                  <a16:creationId xmlns:a16="http://schemas.microsoft.com/office/drawing/2014/main" id="{6778B733-9685-2E5D-752A-A9DFCDC441B9}"/>
                </a:ext>
              </a:extLst>
            </p:cNvPr>
            <p:cNvSpPr/>
            <p:nvPr/>
          </p:nvSpPr>
          <p:spPr>
            <a:xfrm>
              <a:off x="3105631" y="3141292"/>
              <a:ext cx="135308" cy="135308"/>
            </a:xfrm>
            <a:prstGeom prst="star5">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
          <p:nvSpPr>
            <p:cNvPr id="14" name="Star: 5 Points 13">
              <a:extLst>
                <a:ext uri="{FF2B5EF4-FFF2-40B4-BE49-F238E27FC236}">
                  <a16:creationId xmlns:a16="http://schemas.microsoft.com/office/drawing/2014/main" id="{14AACBEF-01C0-D79B-69C2-30F303A71E11}"/>
                </a:ext>
              </a:extLst>
            </p:cNvPr>
            <p:cNvSpPr/>
            <p:nvPr/>
          </p:nvSpPr>
          <p:spPr>
            <a:xfrm>
              <a:off x="3505200" y="3141292"/>
              <a:ext cx="135308" cy="135308"/>
            </a:xfrm>
            <a:prstGeom prst="star5">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00000"/>
                </a:solidFill>
              </a:endParaRPr>
            </a:p>
          </p:txBody>
        </p:sp>
        <p:cxnSp>
          <p:nvCxnSpPr>
            <p:cNvPr id="15" name="Straight Connector 14">
              <a:extLst>
                <a:ext uri="{FF2B5EF4-FFF2-40B4-BE49-F238E27FC236}">
                  <a16:creationId xmlns:a16="http://schemas.microsoft.com/office/drawing/2014/main" id="{904DF7BA-B52F-FB4B-A810-71F17EB0A21B}"/>
                </a:ext>
              </a:extLst>
            </p:cNvPr>
            <p:cNvCxnSpPr>
              <a:cxnSpLocks/>
            </p:cNvCxnSpPr>
            <p:nvPr/>
          </p:nvCxnSpPr>
          <p:spPr>
            <a:xfrm>
              <a:off x="3891643" y="3219505"/>
              <a:ext cx="2849151" cy="0"/>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2143079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0994A41-2F94-D6CF-72E9-42AF3AF6AEF6}"/>
              </a:ext>
            </a:extLst>
          </p:cNvPr>
          <p:cNvSpPr/>
          <p:nvPr/>
        </p:nvSpPr>
        <p:spPr>
          <a:xfrm>
            <a:off x="0" y="0"/>
            <a:ext cx="8788350" cy="1566808"/>
          </a:xfrm>
          <a:prstGeom prst="rect">
            <a:avLst/>
          </a:prstGeom>
          <a:solidFill>
            <a:srgbClr val="2D25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75000"/>
                </a:schemeClr>
              </a:solidFill>
            </a:endParaRPr>
          </a:p>
        </p:txBody>
      </p:sp>
      <p:sp>
        <p:nvSpPr>
          <p:cNvPr id="6" name="Rectangle 5">
            <a:extLst>
              <a:ext uri="{FF2B5EF4-FFF2-40B4-BE49-F238E27FC236}">
                <a16:creationId xmlns:a16="http://schemas.microsoft.com/office/drawing/2014/main" id="{DCD5C850-718A-EBA6-F559-05F434323B87}"/>
              </a:ext>
            </a:extLst>
          </p:cNvPr>
          <p:cNvSpPr/>
          <p:nvPr/>
        </p:nvSpPr>
        <p:spPr>
          <a:xfrm>
            <a:off x="6999114" y="0"/>
            <a:ext cx="152400" cy="1566808"/>
          </a:xfrm>
          <a:prstGeom prst="rect">
            <a:avLst/>
          </a:prstGeom>
          <a:solidFill>
            <a:srgbClr val="C00000"/>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75000"/>
                </a:schemeClr>
              </a:solidFill>
            </a:endParaRPr>
          </a:p>
        </p:txBody>
      </p:sp>
      <p:sp>
        <p:nvSpPr>
          <p:cNvPr id="7" name="TextBox 6">
            <a:extLst>
              <a:ext uri="{FF2B5EF4-FFF2-40B4-BE49-F238E27FC236}">
                <a16:creationId xmlns:a16="http://schemas.microsoft.com/office/drawing/2014/main" id="{189A64D3-1F48-BAFF-68E1-5343042A3F2B}"/>
              </a:ext>
            </a:extLst>
          </p:cNvPr>
          <p:cNvSpPr txBox="1"/>
          <p:nvPr/>
        </p:nvSpPr>
        <p:spPr>
          <a:xfrm>
            <a:off x="214184" y="320051"/>
            <a:ext cx="6939171" cy="923330"/>
          </a:xfrm>
          <a:prstGeom prst="rect">
            <a:avLst/>
          </a:prstGeom>
          <a:noFill/>
        </p:spPr>
        <p:txBody>
          <a:bodyPr wrap="square" lIns="91440" tIns="45720" rIns="91440" bIns="45720" anchor="t">
            <a:spAutoFit/>
          </a:bodyPr>
          <a:lstStyle/>
          <a:p>
            <a:r>
              <a:rPr lang="en-US" sz="5400" b="1" dirty="0">
                <a:solidFill>
                  <a:schemeClr val="bg1"/>
                </a:solidFill>
                <a:latin typeface="Bebas Neue Book"/>
              </a:rPr>
              <a:t>VA CDCE Benefits</a:t>
            </a:r>
          </a:p>
        </p:txBody>
      </p:sp>
      <p:sp>
        <p:nvSpPr>
          <p:cNvPr id="3" name="Rectangle 7">
            <a:extLst>
              <a:ext uri="{FF2B5EF4-FFF2-40B4-BE49-F238E27FC236}">
                <a16:creationId xmlns:a16="http://schemas.microsoft.com/office/drawing/2014/main" id="{2BAB1571-4FAC-F324-881A-4E7E420380D8}"/>
              </a:ext>
            </a:extLst>
          </p:cNvPr>
          <p:cNvSpPr>
            <a:spLocks noChangeArrowheads="1"/>
          </p:cNvSpPr>
          <p:nvPr/>
        </p:nvSpPr>
        <p:spPr bwMode="auto">
          <a:xfrm>
            <a:off x="379121" y="1828800"/>
            <a:ext cx="6174079" cy="3196819"/>
          </a:xfrm>
          <a:prstGeom prst="rect">
            <a:avLst/>
          </a:prstGeom>
          <a:noFill/>
          <a:ln>
            <a:noFill/>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285750" indent="-285750"/>
            <a:r>
              <a:rPr lang="en-US" sz="2100" b="1" dirty="0">
                <a:solidFill>
                  <a:srgbClr val="2C2561"/>
                </a:solidFill>
                <a:latin typeface="Lato" panose="020F0502020204030203" pitchFamily="34" charset="0"/>
              </a:rPr>
              <a:t>Veterans at your facility are honored on Veterans Day, at a minimum, with a shirt or cap and thank you card</a:t>
            </a:r>
          </a:p>
          <a:p>
            <a:pPr>
              <a:buNone/>
            </a:pPr>
            <a:endParaRPr lang="en-US" sz="2100" b="1" dirty="0">
              <a:solidFill>
                <a:srgbClr val="2C2561"/>
              </a:solidFill>
              <a:latin typeface="Lato" panose="020F0502020204030203" pitchFamily="34" charset="0"/>
            </a:endParaRPr>
          </a:p>
          <a:p>
            <a:pPr marL="285750" indent="-285750"/>
            <a:r>
              <a:rPr lang="en-US" sz="2100" b="1" dirty="0">
                <a:solidFill>
                  <a:srgbClr val="2C2561"/>
                </a:solidFill>
                <a:latin typeface="Lato" panose="020F0502020204030203" pitchFamily="34" charset="0"/>
              </a:rPr>
              <a:t>Partner volunteers living in the area are introduced to the VA and CDCE</a:t>
            </a:r>
          </a:p>
          <a:p>
            <a:pPr>
              <a:buNone/>
            </a:pPr>
            <a:endParaRPr lang="en-US" sz="2100" b="1" dirty="0">
              <a:solidFill>
                <a:srgbClr val="2C2561"/>
              </a:solidFill>
              <a:latin typeface="Lato" panose="020F0502020204030203" pitchFamily="34" charset="0"/>
            </a:endParaRPr>
          </a:p>
          <a:p>
            <a:pPr marL="285750" indent="-285750"/>
            <a:r>
              <a:rPr lang="en-US" sz="2100" b="1" dirty="0">
                <a:solidFill>
                  <a:srgbClr val="2C2561"/>
                </a:solidFill>
                <a:latin typeface="Lato" panose="020F0502020204030203" pitchFamily="34" charset="0"/>
              </a:rPr>
              <a:t>Many site coordinators become Soldiers’ Angels reps for sites not already covered which results in year-round support</a:t>
            </a:r>
          </a:p>
          <a:p>
            <a:pPr marL="285750" indent="-285750">
              <a:spcBef>
                <a:spcPct val="0"/>
              </a:spcBef>
              <a:buClr>
                <a:srgbClr val="2C2561"/>
              </a:buClr>
              <a:defRPr/>
            </a:pPr>
            <a:endParaRPr lang="en-US" altLang="en-US" sz="2100" dirty="0">
              <a:solidFill>
                <a:srgbClr val="2C2561"/>
              </a:solidFill>
              <a:latin typeface="Avenir Next" panose="020B0503020202020204" pitchFamily="34" charset="0"/>
              <a:ea typeface="Tahoma" panose="020B0604030504040204" pitchFamily="34" charset="0"/>
              <a:cs typeface="Tahoma" panose="020B0604030504040204" pitchFamily="34" charset="0"/>
            </a:endParaRPr>
          </a:p>
          <a:p>
            <a:pPr marL="285750" indent="-285750">
              <a:spcBef>
                <a:spcPct val="0"/>
              </a:spcBef>
              <a:buClr>
                <a:schemeClr val="tx2"/>
              </a:buClr>
              <a:buFont typeface="Courier New" panose="02070309020205020404" pitchFamily="49" charset="0"/>
              <a:buChar char="o"/>
              <a:defRPr/>
            </a:pPr>
            <a:endParaRPr lang="en-US" altLang="en-US" sz="2100" dirty="0">
              <a:solidFill>
                <a:srgbClr val="2C2561"/>
              </a:solidFill>
              <a:latin typeface="Avenir Next" panose="020B0503020202020204" pitchFamily="34" charset="0"/>
              <a:ea typeface="Tahoma" panose="020B0604030504040204" pitchFamily="34" charset="0"/>
              <a:cs typeface="Tahoma" panose="020B0604030504040204" pitchFamily="34" charset="0"/>
            </a:endParaRPr>
          </a:p>
        </p:txBody>
      </p:sp>
      <p:pic>
        <p:nvPicPr>
          <p:cNvPr id="8" name="Picture 7">
            <a:extLst>
              <a:ext uri="{FF2B5EF4-FFF2-40B4-BE49-F238E27FC236}">
                <a16:creationId xmlns:a16="http://schemas.microsoft.com/office/drawing/2014/main" id="{FDD17C7D-0B13-9A7D-933C-CE850BCB69B5}"/>
              </a:ext>
            </a:extLst>
          </p:cNvPr>
          <p:cNvPicPr>
            <a:picLocks noChangeAspect="1"/>
          </p:cNvPicPr>
          <p:nvPr/>
        </p:nvPicPr>
        <p:blipFill rotWithShape="1">
          <a:blip r:embed="rId2"/>
          <a:srcRect l="19170" r="23335" b="5555"/>
          <a:stretch/>
        </p:blipFill>
        <p:spPr>
          <a:xfrm>
            <a:off x="7152140" y="0"/>
            <a:ext cx="5039860" cy="6531183"/>
          </a:xfrm>
          <a:prstGeom prst="rect">
            <a:avLst/>
          </a:prstGeom>
          <a:effectLst>
            <a:innerShdw blurRad="444500" dist="50800" dir="13500000">
              <a:prstClr val="black">
                <a:alpha val="77000"/>
              </a:prstClr>
            </a:innerShdw>
          </a:effectLst>
        </p:spPr>
      </p:pic>
      <p:grpSp>
        <p:nvGrpSpPr>
          <p:cNvPr id="16" name="Group 15">
            <a:extLst>
              <a:ext uri="{FF2B5EF4-FFF2-40B4-BE49-F238E27FC236}">
                <a16:creationId xmlns:a16="http://schemas.microsoft.com/office/drawing/2014/main" id="{012923CE-00F5-86BE-501B-AF4C77B3DB4E}"/>
              </a:ext>
            </a:extLst>
          </p:cNvPr>
          <p:cNvGrpSpPr/>
          <p:nvPr/>
        </p:nvGrpSpPr>
        <p:grpSpPr>
          <a:xfrm>
            <a:off x="534444" y="1364177"/>
            <a:ext cx="5653084" cy="142391"/>
            <a:chOff x="1087710" y="3134209"/>
            <a:chExt cx="5653084" cy="142391"/>
          </a:xfrm>
          <a:solidFill>
            <a:schemeClr val="bg1"/>
          </a:solidFill>
        </p:grpSpPr>
        <p:sp>
          <p:nvSpPr>
            <p:cNvPr id="4" name="Star: 5 Points 3">
              <a:extLst>
                <a:ext uri="{FF2B5EF4-FFF2-40B4-BE49-F238E27FC236}">
                  <a16:creationId xmlns:a16="http://schemas.microsoft.com/office/drawing/2014/main" id="{B805EB66-486D-6ED1-7BED-1F49C2C674C7}"/>
                </a:ext>
              </a:extLst>
            </p:cNvPr>
            <p:cNvSpPr/>
            <p:nvPr/>
          </p:nvSpPr>
          <p:spPr>
            <a:xfrm>
              <a:off x="1087710" y="3134209"/>
              <a:ext cx="135308" cy="135308"/>
            </a:xfrm>
            <a:prstGeom prst="star5">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
          <p:nvSpPr>
            <p:cNvPr id="9" name="Star: 5 Points 8">
              <a:extLst>
                <a:ext uri="{FF2B5EF4-FFF2-40B4-BE49-F238E27FC236}">
                  <a16:creationId xmlns:a16="http://schemas.microsoft.com/office/drawing/2014/main" id="{AC92FFA1-232D-04AD-4125-0A805BD160E9}"/>
                </a:ext>
              </a:extLst>
            </p:cNvPr>
            <p:cNvSpPr/>
            <p:nvPr/>
          </p:nvSpPr>
          <p:spPr>
            <a:xfrm>
              <a:off x="1493499" y="3139828"/>
              <a:ext cx="135308" cy="135308"/>
            </a:xfrm>
            <a:prstGeom prst="star5">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
          <p:nvSpPr>
            <p:cNvPr id="10" name="Star: 5 Points 9">
              <a:extLst>
                <a:ext uri="{FF2B5EF4-FFF2-40B4-BE49-F238E27FC236}">
                  <a16:creationId xmlns:a16="http://schemas.microsoft.com/office/drawing/2014/main" id="{A66ACBD8-B746-385A-C52E-4B9C0F593B8B}"/>
                </a:ext>
              </a:extLst>
            </p:cNvPr>
            <p:cNvSpPr/>
            <p:nvPr/>
          </p:nvSpPr>
          <p:spPr>
            <a:xfrm>
              <a:off x="1896532" y="3141292"/>
              <a:ext cx="135308" cy="135308"/>
            </a:xfrm>
            <a:prstGeom prst="star5">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
          <p:nvSpPr>
            <p:cNvPr id="11" name="Star: 5 Points 10">
              <a:extLst>
                <a:ext uri="{FF2B5EF4-FFF2-40B4-BE49-F238E27FC236}">
                  <a16:creationId xmlns:a16="http://schemas.microsoft.com/office/drawing/2014/main" id="{8544787B-1580-3217-60B8-9BE8178FF979}"/>
                </a:ext>
              </a:extLst>
            </p:cNvPr>
            <p:cNvSpPr/>
            <p:nvPr/>
          </p:nvSpPr>
          <p:spPr>
            <a:xfrm>
              <a:off x="2299565" y="3141292"/>
              <a:ext cx="135308" cy="135308"/>
            </a:xfrm>
            <a:prstGeom prst="star5">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
          <p:nvSpPr>
            <p:cNvPr id="12" name="Star: 5 Points 11">
              <a:extLst>
                <a:ext uri="{FF2B5EF4-FFF2-40B4-BE49-F238E27FC236}">
                  <a16:creationId xmlns:a16="http://schemas.microsoft.com/office/drawing/2014/main" id="{C4EAAB85-3E0E-09BE-5715-BA64D8E374C5}"/>
                </a:ext>
              </a:extLst>
            </p:cNvPr>
            <p:cNvSpPr/>
            <p:nvPr/>
          </p:nvSpPr>
          <p:spPr>
            <a:xfrm>
              <a:off x="2702598" y="3141292"/>
              <a:ext cx="135308" cy="135308"/>
            </a:xfrm>
            <a:prstGeom prst="star5">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
          <p:nvSpPr>
            <p:cNvPr id="13" name="Star: 5 Points 12">
              <a:extLst>
                <a:ext uri="{FF2B5EF4-FFF2-40B4-BE49-F238E27FC236}">
                  <a16:creationId xmlns:a16="http://schemas.microsoft.com/office/drawing/2014/main" id="{F3C2A918-6D95-AC76-F32F-0A769E48CD29}"/>
                </a:ext>
              </a:extLst>
            </p:cNvPr>
            <p:cNvSpPr/>
            <p:nvPr/>
          </p:nvSpPr>
          <p:spPr>
            <a:xfrm>
              <a:off x="3105631" y="3141292"/>
              <a:ext cx="135308" cy="135308"/>
            </a:xfrm>
            <a:prstGeom prst="star5">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
          <p:nvSpPr>
            <p:cNvPr id="14" name="Star: 5 Points 13">
              <a:extLst>
                <a:ext uri="{FF2B5EF4-FFF2-40B4-BE49-F238E27FC236}">
                  <a16:creationId xmlns:a16="http://schemas.microsoft.com/office/drawing/2014/main" id="{1A15602F-41D2-430B-962D-52C28D96008F}"/>
                </a:ext>
              </a:extLst>
            </p:cNvPr>
            <p:cNvSpPr/>
            <p:nvPr/>
          </p:nvSpPr>
          <p:spPr>
            <a:xfrm>
              <a:off x="3505200" y="3141292"/>
              <a:ext cx="135308" cy="135308"/>
            </a:xfrm>
            <a:prstGeom prst="star5">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00000"/>
                </a:solidFill>
              </a:endParaRPr>
            </a:p>
          </p:txBody>
        </p:sp>
        <p:cxnSp>
          <p:nvCxnSpPr>
            <p:cNvPr id="15" name="Straight Connector 14">
              <a:extLst>
                <a:ext uri="{FF2B5EF4-FFF2-40B4-BE49-F238E27FC236}">
                  <a16:creationId xmlns:a16="http://schemas.microsoft.com/office/drawing/2014/main" id="{897D4ADE-E231-0D01-4170-9DC9A6C2DB9D}"/>
                </a:ext>
              </a:extLst>
            </p:cNvPr>
            <p:cNvCxnSpPr>
              <a:cxnSpLocks/>
            </p:cNvCxnSpPr>
            <p:nvPr/>
          </p:nvCxnSpPr>
          <p:spPr>
            <a:xfrm>
              <a:off x="3891643" y="3219505"/>
              <a:ext cx="2849151" cy="0"/>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5418178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in a room&#10;&#10;Description automatically generated">
            <a:extLst>
              <a:ext uri="{FF2B5EF4-FFF2-40B4-BE49-F238E27FC236}">
                <a16:creationId xmlns:a16="http://schemas.microsoft.com/office/drawing/2014/main" id="{5143CAB9-BFF3-0C4C-1A36-802B161EA7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15B0733D-BF4A-69BF-A51C-8168D82896F6}"/>
              </a:ext>
            </a:extLst>
          </p:cNvPr>
          <p:cNvSpPr txBox="1"/>
          <p:nvPr/>
        </p:nvSpPr>
        <p:spPr>
          <a:xfrm>
            <a:off x="1219200" y="2057400"/>
            <a:ext cx="9435133" cy="3554819"/>
          </a:xfrm>
          <a:prstGeom prst="rect">
            <a:avLst/>
          </a:prstGeom>
          <a:noFill/>
          <a:effectLst>
            <a:outerShdw blurRad="101600" dist="76200" dir="2700000" algn="tl" rotWithShape="0">
              <a:prstClr val="black"/>
            </a:outerShdw>
          </a:effectLst>
        </p:spPr>
        <p:txBody>
          <a:bodyPr wrap="square" rtlCol="0">
            <a:spAutoFit/>
          </a:bodyPr>
          <a:lstStyle/>
          <a:p>
            <a:pPr algn="ctr"/>
            <a:r>
              <a:rPr lang="en-US" sz="22500" dirty="0">
                <a:solidFill>
                  <a:schemeClr val="bg1"/>
                </a:solidFill>
                <a:latin typeface="Freestyle Script" panose="030804020302050B0404" pitchFamily="66" charset="0"/>
                <a:ea typeface="Lato Medium" panose="020F0502020204030203" pitchFamily="34" charset="0"/>
                <a:cs typeface="Lato Medium" panose="020F0502020204030203" pitchFamily="34" charset="0"/>
              </a:rPr>
              <a:t>Thank You!</a:t>
            </a:r>
          </a:p>
        </p:txBody>
      </p:sp>
    </p:spTree>
    <p:extLst>
      <p:ext uri="{BB962C8B-B14F-4D97-AF65-F5344CB8AC3E}">
        <p14:creationId xmlns:p14="http://schemas.microsoft.com/office/powerpoint/2010/main" val="360750352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60DAB11D772C44CA2290B401FCCCA94" ma:contentTypeVersion="15" ma:contentTypeDescription="Create a new document." ma:contentTypeScope="" ma:versionID="80b9f54f44ff8a262d6feb5cd84c6e4d">
  <xsd:schema xmlns:xsd="http://www.w3.org/2001/XMLSchema" xmlns:xs="http://www.w3.org/2001/XMLSchema" xmlns:p="http://schemas.microsoft.com/office/2006/metadata/properties" xmlns:ns2="95850ed1-c849-42e3-b341-f3840ceab885" xmlns:ns3="293cad5b-29fc-4e55-bfa1-dd9bf0eb01e9" targetNamespace="http://schemas.microsoft.com/office/2006/metadata/properties" ma:root="true" ma:fieldsID="5a4ad4073382a8bd401f642141e697ec" ns2:_="" ns3:_="">
    <xsd:import namespace="95850ed1-c849-42e3-b341-f3840ceab885"/>
    <xsd:import namespace="293cad5b-29fc-4e55-bfa1-dd9bf0eb01e9"/>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5850ed1-c849-42e3-b341-f3840ceab88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8f3e7618-e01e-4d2d-bd6a-5b360d624505"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dexed="true" ma:internalName="MediaServiceLocation"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93cad5b-29fc-4e55-bfa1-dd9bf0eb01e9"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a0006ca7-7d41-4ed3-aeca-098bf1cf41d8}" ma:internalName="TaxCatchAll" ma:showField="CatchAllData" ma:web="293cad5b-29fc-4e55-bfa1-dd9bf0eb01e9">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293cad5b-29fc-4e55-bfa1-dd9bf0eb01e9" xsi:nil="true"/>
    <lcf76f155ced4ddcb4097134ff3c332f xmlns="95850ed1-c849-42e3-b341-f3840ceab885">
      <Terms xmlns="http://schemas.microsoft.com/office/infopath/2007/PartnerControls"/>
    </lcf76f155ced4ddcb4097134ff3c332f>
    <SharedWithUsers xmlns="293cad5b-29fc-4e55-bfa1-dd9bf0eb01e9">
      <UserInfo>
        <DisplayName>Amy Palmer</DisplayName>
        <AccountId>11</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F6A38F3-77C1-43E4-868D-F67A89AB06A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5850ed1-c849-42e3-b341-f3840ceab885"/>
    <ds:schemaRef ds:uri="293cad5b-29fc-4e55-bfa1-dd9bf0eb01e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B25EF63-E623-4BA2-8356-A062DB326310}">
  <ds:schemaRefs>
    <ds:schemaRef ds:uri="http://schemas.microsoft.com/office/2006/metadata/properties"/>
    <ds:schemaRef ds:uri="http://schemas.microsoft.com/office/infopath/2007/PartnerControls"/>
    <ds:schemaRef ds:uri="c9d6cab9-87d5-4d11-99c6-5d45c30869e4"/>
    <ds:schemaRef ds:uri="d8b8c158-c3e0-4540-a149-c1ba1a33e0a1"/>
    <ds:schemaRef ds:uri="293cad5b-29fc-4e55-bfa1-dd9bf0eb01e9"/>
    <ds:schemaRef ds:uri="95850ed1-c849-42e3-b341-f3840ceab885"/>
  </ds:schemaRefs>
</ds:datastoreItem>
</file>

<file path=customXml/itemProps3.xml><?xml version="1.0" encoding="utf-8"?>
<ds:datastoreItem xmlns:ds="http://schemas.openxmlformats.org/officeDocument/2006/customXml" ds:itemID="{16E2B7B0-403D-4F4A-B447-268A5058472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18793</TotalTime>
  <Words>565</Words>
  <Application>Microsoft Office PowerPoint</Application>
  <PresentationFormat>Widescreen</PresentationFormat>
  <Paragraphs>65</Paragraphs>
  <Slides>9</Slides>
  <Notes>1</Notes>
  <HiddenSlides>0</HiddenSlides>
  <MMClips>0</MMClips>
  <ScaleCrop>false</ScaleCrop>
  <HeadingPairs>
    <vt:vector size="4" baseType="variant">
      <vt:variant>
        <vt:lpstr>Theme</vt:lpstr>
      </vt:variant>
      <vt:variant>
        <vt:i4>1</vt:i4>
      </vt:variant>
      <vt:variant>
        <vt:lpstr>Slide Titles</vt:lpstr>
      </vt:variant>
      <vt:variant>
        <vt:i4>9</vt:i4>
      </vt:variant>
    </vt:vector>
  </HeadingPairs>
  <TitlesOfParts>
    <vt:vector size="10"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Owner</dc:creator>
  <cp:lastModifiedBy>Elise Larkin</cp:lastModifiedBy>
  <cp:revision>360</cp:revision>
  <dcterms:created xsi:type="dcterms:W3CDTF">2016-06-23T19:40:35Z</dcterms:created>
  <dcterms:modified xsi:type="dcterms:W3CDTF">2025-03-18T18:05:47Z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0x010100B60DAB11D772C44CA2290B401FCCCA94</vt:lpwstr>
  </property>
  <property fmtid="{D5CDD505-2E9C-101B-9397-08002B2CF9AE}" pid="3" name="MediaServiceImageTags">
    <vt:lpwstr/>
  </property>
</Properties>
</file>